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5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49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3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120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0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01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60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54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94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87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26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4D49-7931-4CD6-AB2C-D46941C660E7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A097-6D2D-43E7-80CE-6F6610E54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179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Малоохтинский</a:t>
            </a:r>
            <a:r>
              <a:rPr lang="ru-RU" dirty="0" smtClean="0"/>
              <a:t> парк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1786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663" y="302359"/>
            <a:ext cx="79951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Расположен между рекой Невой и рекой </a:t>
            </a:r>
            <a:r>
              <a:rPr lang="ru-RU" sz="2800" dirty="0" err="1" smtClean="0">
                <a:solidFill>
                  <a:schemeClr val="bg1"/>
                </a:solidFill>
              </a:rPr>
              <a:t>Охтой</a:t>
            </a:r>
            <a:r>
              <a:rPr lang="ru-RU" sz="2800" dirty="0" smtClean="0">
                <a:solidFill>
                  <a:schemeClr val="bg1"/>
                </a:solidFill>
              </a:rPr>
              <a:t>. Границами парка служат Республиканская улица, </a:t>
            </a:r>
            <a:r>
              <a:rPr lang="ru-RU" sz="2800" dirty="0" err="1" smtClean="0">
                <a:solidFill>
                  <a:schemeClr val="bg1"/>
                </a:solidFill>
              </a:rPr>
              <a:t>Малоохтинский</a:t>
            </a:r>
            <a:r>
              <a:rPr lang="ru-RU" sz="2800" dirty="0" smtClean="0">
                <a:solidFill>
                  <a:schemeClr val="bg1"/>
                </a:solidFill>
              </a:rPr>
              <a:t> проспект, Перевозный переулок и проспект Шаумяна.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Состоит из двух участков, разделенных Новочеркасским проспектом. На участке парка, расположенном между Новочеркасским проспектом и </a:t>
            </a:r>
            <a:r>
              <a:rPr lang="ru-RU" sz="2800" dirty="0" err="1" smtClean="0">
                <a:solidFill>
                  <a:schemeClr val="bg1"/>
                </a:solidFill>
              </a:rPr>
              <a:t>Малоохтинским</a:t>
            </a:r>
            <a:r>
              <a:rPr lang="ru-RU" sz="2800" dirty="0" smtClean="0">
                <a:solidFill>
                  <a:schemeClr val="bg1"/>
                </a:solidFill>
              </a:rPr>
              <a:t> проспектом, находится Блокадный храм.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Совокупная площадь парка составляет 8,26 га.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Ближайшая станция метро (500 м) — «</a:t>
            </a:r>
            <a:r>
              <a:rPr lang="ru-RU" sz="2800" dirty="0" err="1" smtClean="0">
                <a:solidFill>
                  <a:schemeClr val="bg1"/>
                </a:solidFill>
              </a:rPr>
              <a:t>Новочеркасская</a:t>
            </a:r>
            <a:r>
              <a:rPr lang="ru-RU" sz="2800" dirty="0" smtClean="0">
                <a:solidFill>
                  <a:schemeClr val="bg1"/>
                </a:solidFill>
              </a:rPr>
              <a:t>».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1" y="726831"/>
            <a:ext cx="22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РАСПОЛОЖЕНИЕ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35563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" y="392357"/>
            <a:ext cx="5272690" cy="3359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392357"/>
            <a:ext cx="5088304" cy="3634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97" y="4243754"/>
            <a:ext cx="4242833" cy="2614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94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245" y="586154"/>
            <a:ext cx="95425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Малоохтинский</a:t>
            </a:r>
            <a:r>
              <a:rPr lang="ru-RU" sz="2400" b="1" dirty="0" smtClean="0">
                <a:solidFill>
                  <a:schemeClr val="bg1"/>
                </a:solidFill>
              </a:rPr>
              <a:t> парк открыт в 1960 году. С июля 2007 по ноябрь 2008 парк прошёл капитальную реконструкцию. В рамках реконструкции было снесено 589 старых и больных деревьев и кустарников, посажено более двух тысяч кустов японской айвы, барбариса, калины, </a:t>
            </a:r>
            <a:r>
              <a:rPr lang="ru-RU" sz="2400" b="1" dirty="0" err="1" smtClean="0">
                <a:solidFill>
                  <a:schemeClr val="bg1"/>
                </a:solidFill>
              </a:rPr>
              <a:t>форзиции</a:t>
            </a:r>
            <a:r>
              <a:rPr lang="ru-RU" sz="2400" b="1" dirty="0" smtClean="0">
                <a:solidFill>
                  <a:schemeClr val="bg1"/>
                </a:solidFill>
              </a:rPr>
              <a:t>, сирени, жимолости и других кустарников, а также 554 дерева: берёзы, черёмуха, клёны, ивы, лиственницы, рябины, сосны и ясени. Были проложены новые мощёные и набивные дорожки, очищен пруд. Для удобства гуляющих установлены новые скамейки, устроены спортивная и детская площадки. На работы было затрачено более 68,8 млн руб.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13 октября 2011 года в </a:t>
            </a:r>
            <a:r>
              <a:rPr lang="ru-RU" sz="2400" b="1" dirty="0" err="1" smtClean="0">
                <a:solidFill>
                  <a:schemeClr val="bg1"/>
                </a:solidFill>
              </a:rPr>
              <a:t>Малоохтинском</a:t>
            </a:r>
            <a:r>
              <a:rPr lang="ru-RU" sz="2400" b="1" dirty="0" smtClean="0">
                <a:solidFill>
                  <a:schemeClr val="bg1"/>
                </a:solidFill>
              </a:rPr>
              <a:t> парке состоялось официальное открытие постоянно действующей выставки городской скульптуры — скульптурных работ, созданных петербургскими скульпторами в рамках второго Симпозиума по городской скульптуре, организованного Комитетом по градостроительству и архитектуре.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1815" y="902677"/>
            <a:ext cx="138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FFFF"/>
                </a:solidFill>
              </a:rPr>
              <a:t>ИСТОРИЯ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91335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38" y="3938954"/>
            <a:ext cx="7666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Выполнили ученики 4В Класса</a:t>
            </a:r>
            <a:b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1. </a:t>
            </a:r>
            <a:r>
              <a:rPr lang="ru-RU" sz="3600" dirty="0" err="1" smtClean="0">
                <a:solidFill>
                  <a:srgbClr val="FFFF00"/>
                </a:solidFill>
              </a:rPr>
              <a:t>Карасёва</a:t>
            </a:r>
            <a:r>
              <a:rPr lang="ru-RU" sz="3600" dirty="0" smtClean="0">
                <a:solidFill>
                  <a:srgbClr val="FFFF00"/>
                </a:solidFill>
              </a:rPr>
              <a:t> Кристина </a:t>
            </a: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Федотов Максим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2315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217</Words>
  <Application>Microsoft Office PowerPoint</Application>
  <PresentationFormat>Произвольный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Малоохтинский парк 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Малоохтинский парк </dc:title>
  <dc:creator>admin2017</dc:creator>
  <cp:lastModifiedBy>130464luda</cp:lastModifiedBy>
  <cp:revision>10</cp:revision>
  <dcterms:created xsi:type="dcterms:W3CDTF">2018-02-09T14:18:58Z</dcterms:created>
  <dcterms:modified xsi:type="dcterms:W3CDTF">2018-03-11T15:00:41Z</dcterms:modified>
</cp:coreProperties>
</file>