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A356E-2A93-4E0B-AEF0-2E30650154D6}" type="datetimeFigureOut">
              <a:rPr lang="ru-RU"/>
              <a:t>15.02.2017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AFBF5-5CD1-43A4-9FE3-546551B2FB0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622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AFBF5-5CD1-43A4-9FE3-546551B2FB0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242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AFBF5-5CD1-43A4-9FE3-546551B2FB0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408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AFBF5-5CD1-43A4-9FE3-546551B2FB0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034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AFBF5-5CD1-43A4-9FE3-546551B2FB0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765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AFBF5-5CD1-43A4-9FE3-546551B2FB0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024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641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600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988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171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079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330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174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2FFB779-270B-4192-84BA-A697F48306DC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318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2FFB779-270B-4192-84BA-A697F48306DC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90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223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833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76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42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9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57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77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438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5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7825" y="514350"/>
            <a:ext cx="8825658" cy="267764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EBEBEB"/>
                </a:solidFill>
                <a:latin typeface="Times New Roman"/>
              </a:rPr>
              <a:t>"Достопримечательности нашего района"</a:t>
            </a:r>
            <a:br>
              <a:rPr lang="ru-RU" dirty="0">
                <a:solidFill>
                  <a:schemeClr val="tx1"/>
                </a:solidFill>
                <a:latin typeface="Times New Roman"/>
              </a:rPr>
            </a:br>
            <a:r>
              <a:rPr lang="ru-RU" dirty="0">
                <a:solidFill>
                  <a:srgbClr val="EBEBEB"/>
                </a:solidFill>
                <a:latin typeface="Times New Roman"/>
              </a:rPr>
              <a:t>Памятник К.К. Гроту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05525" y="3810000"/>
            <a:ext cx="4614233" cy="138499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800" dirty="0">
                <a:solidFill>
                  <a:srgbClr val="FFFFFF"/>
                </a:solidFill>
              </a:rPr>
              <a:t>Выполнил</a:t>
            </a:r>
            <a:endParaRPr lang="ru-RU" sz="3200" dirty="0">
              <a:solidFill>
                <a:srgbClr val="FFFFFF"/>
              </a:solidFill>
              <a:latin typeface="Century Gothic"/>
            </a:endParaRPr>
          </a:p>
          <a:p>
            <a:pPr algn="ctr"/>
            <a:r>
              <a:rPr lang="ru-RU" sz="2800" dirty="0" err="1">
                <a:solidFill>
                  <a:srgbClr val="FFFFFF"/>
                </a:solidFill>
                <a:latin typeface="Century Gothic"/>
              </a:rPr>
              <a:t>Блашников</a:t>
            </a:r>
            <a:r>
              <a:rPr lang="ru-RU" sz="2800" dirty="0">
                <a:solidFill>
                  <a:srgbClr val="FFFFFF"/>
                </a:solidFill>
                <a:latin typeface="Century Gothic"/>
              </a:rPr>
              <a:t> Егор</a:t>
            </a:r>
            <a:endParaRPr lang="ru-RU" sz="3200" dirty="0">
              <a:solidFill>
                <a:srgbClr val="FFFFFF"/>
              </a:solidFill>
              <a:latin typeface="Century Gothic"/>
            </a:endParaRPr>
          </a:p>
          <a:p>
            <a:pPr algn="ctr"/>
            <a:r>
              <a:rPr lang="ru-RU" sz="2800" dirty="0">
                <a:solidFill>
                  <a:srgbClr val="FFFFFF"/>
                </a:solidFill>
                <a:latin typeface="Century Gothic"/>
              </a:rPr>
              <a:t>Ученик 3 "В" класса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/>
              <a:t>Константин Карлович Грот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775" y="2276475"/>
            <a:ext cx="3473082" cy="4060634"/>
          </a:xfrm>
        </p:spPr>
      </p:pic>
      <p:sp>
        <p:nvSpPr>
          <p:cNvPr id="5" name="TextBox 4"/>
          <p:cNvSpPr txBox="1"/>
          <p:nvPr/>
        </p:nvSpPr>
        <p:spPr>
          <a:xfrm>
            <a:off x="4724400" y="3124200"/>
            <a:ext cx="6370571" cy="255454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3200" dirty="0">
                <a:solidFill>
                  <a:srgbClr val="252525"/>
                </a:solidFill>
                <a:latin typeface="Times New Roman"/>
              </a:rPr>
              <a:t>Общественный деятель, губернатор, организатор общества для слепых.</a:t>
            </a:r>
          </a:p>
          <a:p>
            <a:pPr algn="ctr"/>
            <a:r>
              <a:rPr lang="ru-RU" sz="3200" dirty="0">
                <a:solidFill>
                  <a:srgbClr val="252525"/>
                </a:solidFill>
                <a:latin typeface="Times New Roman"/>
              </a:rPr>
              <a:t>12 января 1815 – 30 октября 1897</a:t>
            </a:r>
          </a:p>
          <a:p>
            <a:pPr algn="ctr"/>
            <a:r>
              <a:rPr lang="ru-RU" sz="3200" dirty="0">
                <a:solidFill>
                  <a:srgbClr val="252525"/>
                </a:solidFill>
                <a:latin typeface="Times New Roman"/>
              </a:rPr>
              <a:t>(82 года)</a:t>
            </a:r>
          </a:p>
        </p:txBody>
      </p:sp>
    </p:spTree>
    <p:extLst>
      <p:ext uri="{BB962C8B-B14F-4D97-AF65-F5344CB8AC3E}">
        <p14:creationId xmlns:p14="http://schemas.microsoft.com/office/powerpoint/2010/main" val="630116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>
                <a:solidFill>
                  <a:srgbClr val="EBEBEB"/>
                </a:solidFill>
                <a:latin typeface="Times New Roman"/>
              </a:rPr>
              <a:t>Памятник К.К. Гроту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938" y="2187575"/>
            <a:ext cx="8012912" cy="415448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/>
              </a:rPr>
              <a:t>Памятник К. К. Гроту находится в Красногвардейском районе Санкт-Петербурга, по адресу: Проспект Шаумяна, дом № 44. 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/>
              </a:rPr>
              <a:t>Скульптор: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</a:rPr>
              <a:t>Антокольский</a:t>
            </a:r>
            <a:r>
              <a:rPr lang="ru-RU" sz="2800" dirty="0">
                <a:solidFill>
                  <a:schemeClr val="tx1"/>
                </a:solidFill>
                <a:latin typeface="Times New Roman"/>
              </a:rPr>
              <a:t> Марк Матвеевич (1843-1902) </a:t>
            </a:r>
            <a:br>
              <a:rPr lang="ru-RU" sz="2800" dirty="0">
                <a:solidFill>
                  <a:schemeClr val="tx1"/>
                </a:solidFill>
                <a:latin typeface="Times New Roman"/>
              </a:rPr>
            </a:br>
            <a:r>
              <a:rPr lang="ru-RU" sz="2800" dirty="0">
                <a:solidFill>
                  <a:schemeClr val="tx1"/>
                </a:solidFill>
                <a:latin typeface="Times New Roman"/>
              </a:rPr>
              <a:t>Архитектор: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</a:rPr>
              <a:t>Цейдлер</a:t>
            </a:r>
            <a:r>
              <a:rPr lang="ru-RU" sz="2800" dirty="0">
                <a:solidFill>
                  <a:schemeClr val="tx1"/>
                </a:solidFill>
                <a:latin typeface="Times New Roman"/>
              </a:rPr>
              <a:t> Владимир Петрович (1857-1914) </a:t>
            </a:r>
            <a:br>
              <a:rPr lang="ru-RU" sz="2800" dirty="0">
                <a:solidFill>
                  <a:schemeClr val="tx1"/>
                </a:solidFill>
                <a:latin typeface="Times New Roman"/>
              </a:rPr>
            </a:br>
            <a:r>
              <a:rPr lang="ru-RU" sz="2800" dirty="0">
                <a:solidFill>
                  <a:schemeClr val="tx1"/>
                </a:solidFill>
                <a:latin typeface="Times New Roman"/>
              </a:rPr>
              <a:t>Открыт 18 октября 1906 г., перенесен на существующее место в 1963 г. </a:t>
            </a:r>
            <a:br>
              <a:rPr lang="ru-RU" sz="2800" dirty="0">
                <a:solidFill>
                  <a:schemeClr val="tx1"/>
                </a:solidFill>
                <a:latin typeface="Times New Roman"/>
              </a:rPr>
            </a:br>
            <a:r>
              <a:rPr lang="ru-RU" sz="2800" dirty="0">
                <a:solidFill>
                  <a:schemeClr val="tx1"/>
                </a:solidFill>
                <a:latin typeface="Times New Roman"/>
              </a:rPr>
              <a:t>Материалы: бронза – бюст, фигура девочки; гранит красный, полированный – постамент.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325" y="2238375"/>
            <a:ext cx="3121786" cy="448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28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История создания памятника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5700" y="2603500"/>
            <a:ext cx="10336318" cy="392639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/>
              </a:rPr>
              <a:t>Возникновение памятника Гроту относится к 1906 году. Он установлен в сквере школы-интерната, созданного для слепых и слабовидящих детей. К. К. Грот являлся попечителем этой школы и общества слепых</a:t>
            </a:r>
          </a:p>
          <a:p>
            <a:pPr marL="0" indent="0">
              <a:buNone/>
            </a:pPr>
            <a:endParaRPr lang="ru-RU" sz="2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2800" dirty="0">
                <a:solidFill>
                  <a:schemeClr val="tx1"/>
                </a:solidFill>
                <a:latin typeface="Times New Roman"/>
              </a:rPr>
              <a:t>Отливку бронзовых скульптур проводили в Париже, в мастерской М. М.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</a:rPr>
              <a:t>Антокольского</a:t>
            </a:r>
            <a:r>
              <a:rPr lang="ru-RU" sz="2800" dirty="0">
                <a:solidFill>
                  <a:schemeClr val="tx1"/>
                </a:solidFill>
                <a:latin typeface="Times New Roman"/>
              </a:rPr>
              <a:t>. Изначально скульптура была установлена у старого здания интерната, а позже перенесена к новому зданию - в 1963 году. </a:t>
            </a:r>
          </a:p>
        </p:txBody>
      </p:sp>
    </p:spTree>
    <p:extLst>
      <p:ext uri="{BB962C8B-B14F-4D97-AF65-F5344CB8AC3E}">
        <p14:creationId xmlns:p14="http://schemas.microsoft.com/office/powerpoint/2010/main" val="545702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700" y="2457450"/>
            <a:ext cx="5916035" cy="4115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/>
              </a:rPr>
              <a:t>Памятник – это полированная колонна, на которой стоит бронзовый бюст Грота, на постаменте колонны установлена фигура сидящей девочки из красного гранита с книгой системы Брайля в руках. Высота бюста - около полуметра, высота постамента — 3 метра.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104900"/>
            <a:ext cx="4141315" cy="551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088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0</Words>
  <Application>Microsoft Office PowerPoint</Application>
  <PresentationFormat>Широкоэкранный</PresentationFormat>
  <Paragraphs>0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Совет директоров</vt:lpstr>
      <vt:lpstr>"Достопримечательности нашего района" Памятник К.К. Гроту</vt:lpstr>
      <vt:lpstr>Константин Карлович Грот</vt:lpstr>
      <vt:lpstr>Памятник К.К. Гроту</vt:lpstr>
      <vt:lpstr>История создания памятника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"Достопримечательности нашего района" Памятник К.К. Гроту</dc:title>
  <dc:creator/>
  <cp:lastModifiedBy/>
  <cp:revision>2</cp:revision>
  <dcterms:created xsi:type="dcterms:W3CDTF">2012-07-30T23:42:41Z</dcterms:created>
  <dcterms:modified xsi:type="dcterms:W3CDTF">2017-02-15T16:39:21Z</dcterms:modified>
</cp:coreProperties>
</file>