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180C3-9C7D-45F1-A5AB-D7ACD891CCB4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E3B8F-5E84-4493-BB78-7E111DD42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E3B8F-5E84-4493-BB78-7E111DD4235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6362-D886-48B4-99F1-673D5347EBDB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788E-F38A-4C0C-967A-B8703D59D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6362-D886-48B4-99F1-673D5347EBDB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788E-F38A-4C0C-967A-B8703D59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6362-D886-48B4-99F1-673D5347EBDB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788E-F38A-4C0C-967A-B8703D59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6362-D886-48B4-99F1-673D5347EBDB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788E-F38A-4C0C-967A-B8703D59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6362-D886-48B4-99F1-673D5347EBDB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A22788E-F38A-4C0C-967A-B8703D59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6362-D886-48B4-99F1-673D5347EBDB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788E-F38A-4C0C-967A-B8703D59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6362-D886-48B4-99F1-673D5347EBDB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788E-F38A-4C0C-967A-B8703D59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6362-D886-48B4-99F1-673D5347EBDB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788E-F38A-4C0C-967A-B8703D59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6362-D886-48B4-99F1-673D5347EBDB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788E-F38A-4C0C-967A-B8703D59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6362-D886-48B4-99F1-673D5347EBDB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788E-F38A-4C0C-967A-B8703D59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6362-D886-48B4-99F1-673D5347EBDB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788E-F38A-4C0C-967A-B8703D59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426362-D886-48B4-99F1-673D5347EBDB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22788E-F38A-4C0C-967A-B8703D59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Триумфальные пилоны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7344816" cy="4298032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/>
              <a:t>Триумфальные пилоны (также «</a:t>
            </a:r>
            <a:r>
              <a:rPr lang="ru-RU" sz="9600" dirty="0" err="1" smtClean="0"/>
              <a:t>Пило́ны</a:t>
            </a:r>
            <a:r>
              <a:rPr lang="ru-RU" sz="9600" dirty="0" smtClean="0"/>
              <a:t> на </a:t>
            </a:r>
            <a:r>
              <a:rPr lang="ru-RU" sz="9600" dirty="0" err="1" smtClean="0"/>
              <a:t>Пороховы́х</a:t>
            </a:r>
            <a:r>
              <a:rPr lang="ru-RU" sz="9600" dirty="0" smtClean="0"/>
              <a:t>») — пилоны в Санкт-Петербурге, памятник архитектуры в стиле сталинского </a:t>
            </a:r>
            <a:r>
              <a:rPr lang="ru-RU" sz="9600" dirty="0" err="1" smtClean="0"/>
              <a:t>неоклассицизма,входящий</a:t>
            </a:r>
            <a:r>
              <a:rPr lang="ru-RU" sz="9600" dirty="0" smtClean="0"/>
              <a:t> в Зеленый пояс Славы. Расположены в северной части улицы </a:t>
            </a:r>
            <a:r>
              <a:rPr lang="ru-RU" sz="9600" dirty="0" err="1" smtClean="0"/>
              <a:t>Комунны</a:t>
            </a:r>
            <a:r>
              <a:rPr lang="ru-RU" sz="9600" dirty="0" smtClean="0"/>
              <a:t>, на её пересечении с Отечественной улицей, по обе стороны от дорожного полотна, вплотную к проезжей части.</a:t>
            </a:r>
          </a:p>
          <a:p>
            <a:r>
              <a:rPr lang="ru-RU" sz="9600" dirty="0" smtClean="0"/>
              <a:t>Построены в 1953 году, в честь защитников Ленинграда в Великой Отечественной войне.</a:t>
            </a:r>
          </a:p>
          <a:p>
            <a:r>
              <a:rPr lang="ru-RU" sz="9600" dirty="0" smtClean="0"/>
              <a:t>При постройке пилоны отмечали границу города (и исторического района Пороховые), и поныне находятся рядом с ней.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Общий вид пилонов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6375" y="1268760"/>
            <a:ext cx="619125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661046"/>
          </a:xfrm>
        </p:spPr>
        <p:txBody>
          <a:bodyPr/>
          <a:lstStyle/>
          <a:p>
            <a:r>
              <a:rPr lang="ru-RU" dirty="0" smtClean="0"/>
              <a:t>Описание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40064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Пилоны выполнены </a:t>
            </a:r>
            <a:r>
              <a:rPr lang="ru-RU" sz="2400" dirty="0"/>
              <a:t>из розового </a:t>
            </a:r>
            <a:r>
              <a:rPr lang="ru-RU" sz="2400" dirty="0" smtClean="0"/>
              <a:t>гранита</a:t>
            </a:r>
            <a:r>
              <a:rPr lang="ru-RU" sz="2400" dirty="0"/>
              <a:t> и имеют высоту около 8 и ширину около 1,5 метров. Верхняя часть пилонов украшена барельефами </a:t>
            </a:r>
            <a:r>
              <a:rPr lang="ru-RU" sz="2400" dirty="0" smtClean="0"/>
              <a:t>Ленина</a:t>
            </a:r>
            <a:r>
              <a:rPr lang="ru-RU" sz="2400" dirty="0"/>
              <a:t> и </a:t>
            </a:r>
            <a:r>
              <a:rPr lang="ru-RU" sz="2400" dirty="0" smtClean="0"/>
              <a:t>Сталина, </a:t>
            </a:r>
            <a:r>
              <a:rPr lang="ru-RU" sz="2400" dirty="0"/>
              <a:t>а венчают их </a:t>
            </a:r>
            <a:r>
              <a:rPr lang="ru-RU" sz="2400" dirty="0" smtClean="0"/>
              <a:t>пятиконечные звезды</a:t>
            </a:r>
            <a:r>
              <a:rPr lang="ru-RU" sz="2400" dirty="0"/>
              <a:t> в венках.</a:t>
            </a:r>
          </a:p>
          <a:p>
            <a:r>
              <a:rPr lang="ru-RU" sz="2400" dirty="0"/>
              <a:t>Это два из четырёх сохранившихся до наших дней изображений Сталина в Санкт-Петербурге (третье находится под землёй, в вестибюле станции метро </a:t>
            </a:r>
            <a:r>
              <a:rPr lang="ru-RU" sz="2400" dirty="0" smtClean="0"/>
              <a:t>«Площадь Восстания», </a:t>
            </a:r>
            <a:r>
              <a:rPr lang="ru-RU" sz="2400" dirty="0"/>
              <a:t>а четвёртое — на знамени в памятнике «Героям </a:t>
            </a:r>
            <a:r>
              <a:rPr lang="ru-RU" sz="2400" dirty="0" smtClean="0"/>
              <a:t>Краснодона» </a:t>
            </a:r>
            <a:r>
              <a:rPr lang="ru-RU" sz="2400" dirty="0"/>
              <a:t>в </a:t>
            </a:r>
            <a:r>
              <a:rPr lang="ru-RU" sz="2400" dirty="0" err="1" smtClean="0"/>
              <a:t>Екатерингофе</a:t>
            </a:r>
            <a:r>
              <a:rPr lang="ru-RU" sz="2400" dirty="0" smtClean="0"/>
              <a:t>), </a:t>
            </a:r>
            <a:r>
              <a:rPr lang="ru-RU" sz="2400" dirty="0"/>
              <a:t>но лишь на пилонах портреты Сталина занимают центральное </a:t>
            </a:r>
            <a:r>
              <a:rPr lang="ru-RU" sz="2400" dirty="0" smtClean="0"/>
              <a:t>место.</a:t>
            </a:r>
            <a:endParaRPr lang="ru-RU" sz="2400" dirty="0"/>
          </a:p>
          <a:p>
            <a:r>
              <a:rPr lang="ru-RU" sz="2400" dirty="0"/>
              <a:t>При взгляде равно с южной и северной сторон слева находится барельеф Ленина, а справа Сталина, причём они смотрят друг на друга. Со сторон, противоположных дорожному полотну, на пилонах установлены мемориальные доски, однотонные с барельефами и звёздами.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Барельеф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196753"/>
            <a:ext cx="4038600" cy="475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196752"/>
            <a:ext cx="40386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dirty="0"/>
              <a:t>В начале 1960-х годов </a:t>
            </a:r>
            <a:r>
              <a:rPr lang="ru-RU" dirty="0" smtClean="0"/>
              <a:t>барельефы</a:t>
            </a:r>
            <a:r>
              <a:rPr lang="ru-RU" dirty="0"/>
              <a:t> Сталина закрыли жестяными овалами. В 1990-е годы с них исчезли и </a:t>
            </a:r>
            <a:r>
              <a:rPr lang="ru-RU" dirty="0" smtClean="0"/>
              <a:t>звёзды, </a:t>
            </a:r>
            <a:r>
              <a:rPr lang="ru-RU" dirty="0"/>
              <a:t>но к 60-летию </a:t>
            </a:r>
            <a:r>
              <a:rPr lang="ru-RU" dirty="0" smtClean="0"/>
              <a:t>Победы</a:t>
            </a:r>
            <a:r>
              <a:rPr lang="ru-RU" dirty="0"/>
              <a:t> (в 2005 году) пилоны отреставрировали, ржавые жестяные овалы сняли с барельефов Сталина, вернув и звёзды, и пилоны вновь обрели свой исторический </a:t>
            </a:r>
            <a:r>
              <a:rPr lang="ru-RU" dirty="0" smtClean="0"/>
              <a:t>вид.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0648"/>
            <a:ext cx="3810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4F4F4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176</TotalTime>
  <Words>18</Words>
  <Application>Microsoft Office PowerPoint</Application>
  <PresentationFormat>Экран (4:3)</PresentationFormat>
  <Paragraphs>12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Триумфальные пилоны</vt:lpstr>
      <vt:lpstr>Общий вид пилонов</vt:lpstr>
      <vt:lpstr>Описание</vt:lpstr>
      <vt:lpstr>Барельеф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ИгНат</dc:creator>
  <cp:lastModifiedBy>User</cp:lastModifiedBy>
  <cp:revision>19</cp:revision>
  <dcterms:created xsi:type="dcterms:W3CDTF">2018-02-11T12:31:20Z</dcterms:created>
  <dcterms:modified xsi:type="dcterms:W3CDTF">2018-03-05T18:26:42Z</dcterms:modified>
</cp:coreProperties>
</file>