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1700-AB3C-4A81-A2A0-3DC3F0451D4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1F78-D0C4-4E55-A09A-6CE756657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9627-1CDD-49D8-8C94-8179169ADB52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DC70E-B406-4013-BF84-0BD9E0C6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56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C70E-B406-4013-BF84-0BD9E0C62E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97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4340-B4B9-4A4F-98D5-54F39CBADF06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6F9-976D-4B7C-A3B1-4BF979FF3725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A068-CC3E-48B4-AA6F-F83DA9FEB203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7B249-1B89-4F5C-B6D1-54633A0D8E4B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B1A6-9C33-419D-A27A-95D3C7F5DA4A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7E7-3F5E-40DA-BE15-E5662EEB977B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F747-92E2-4748-A2F3-F822246B98ED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E52-318C-473F-82DE-D601BBDD840D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E6E4-952D-4ECA-8422-439285194D9A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BED86D-7FFF-4FF9-AD3B-C97364EA31CA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0C5D-E2C3-406F-86BE-1EAD229A2EF1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1001F0-2F1E-420B-9EF5-5C1A9A612740}" type="datetime1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ученик 3 «А» класса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 №265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Алимпиев Константин.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305800" cy="2592288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Отечества</a:t>
            </a:r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блокадного Ленинграда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427">
        <p14:reveal/>
      </p:transition>
    </mc:Choice>
    <mc:Fallback>
      <p:transition spd="slow" advTm="94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52400"/>
            <a:ext cx="4258816" cy="414069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1942 года появилась травка, зелень . Я и остальные детишки собирали крапиву, лебеду, всю зелень, чтобы наши мамы сварили из нее щи: бульон мы пили, а зелень мяли на второе.</a:t>
            </a:r>
            <a:endParaRPr lang="ru-RU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620688"/>
            <a:ext cx="4032449" cy="522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44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1964">
        <p14:reveal/>
      </p:transition>
    </mc:Choice>
    <mc:Fallback>
      <p:transition spd="slow" advTm="119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762872" cy="42484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-Ходили ли вы в школу? Чем занимались во время войны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я училась в первом классе. Потом школу отдали под госпиталь. Поначалу мы занимались в бомбоубежище, а потом и совсем перестали. В школу я пошла только после окончания войны.</a:t>
            </a:r>
            <a:endParaRPr lang="ru-RU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2714" y="1714488"/>
            <a:ext cx="3429638" cy="328727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92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1007">
        <p14:reveal/>
      </p:transition>
    </mc:Choice>
    <mc:Fallback>
      <p:transition spd="slow" advTm="110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работала на заводе, а я заготавливала дрова, как все дети, следила за чистотой. Дети чуть постарше-12 лет-были станочниками и сборщиками, выпускали автоматы п пулеметы, артиллерийские и реактивные снаряды. Чтобы они могли работать за станками и сборочными верстками, для них изготавливали деревянные подставки.</a:t>
            </a:r>
            <a:endParaRPr lang="ru-RU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467" y="2357830"/>
            <a:ext cx="2232248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4477" y="4518070"/>
            <a:ext cx="2232248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715" y="2347245"/>
            <a:ext cx="252028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715" y="4507485"/>
            <a:ext cx="2520280" cy="172819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3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6147">
        <p14:reveal/>
      </p:transition>
    </mc:Choice>
    <mc:Fallback>
      <p:transition spd="slow" advTm="16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46805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2132" y="1857364"/>
            <a:ext cx="285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Клементьевна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большое  спасибо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разговор,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рассказ!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71480"/>
            <a:ext cx="3826767" cy="45971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  юных ленинградцев были награждены орденами, медалями «За оборону Ленинграда». Они прошли через героическую оборону города как достойные соратники взрослых. Не было таких событий и дел, в которых они не участвовали. 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7344" y="688060"/>
            <a:ext cx="2182688" cy="1732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58894"/>
            <a:ext cx="2209800" cy="1761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7344" y="2436198"/>
            <a:ext cx="2153732" cy="1640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0888"/>
            <a:ext cx="2209800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864948"/>
            <a:ext cx="4363532" cy="2444371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13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5334">
        <p14:reveal/>
      </p:transition>
    </mc:Choice>
    <mc:Fallback>
      <p:transition spd="slow" advTm="253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7441" y="1772816"/>
            <a:ext cx="8229600" cy="172819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СПАСИБО     ЗА    ВНИМАНИЕ!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91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834">
        <p14:reveal/>
      </p:transition>
    </mc:Choice>
    <mc:Fallback>
      <p:transition spd="slow" advTm="38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366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Ленинграда– одна из самых героических страниц отечественной истории и одновременно самая трагическая. Вся страна в тяжелые первые два года войны знала: несмотря ни на что Ленинград держится. Это придавало уверенности в собственных силах, укрепляло веру в окончательную победу.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Ленинграде, как нигде, фронт и город родственно соединились на все девятьсот дней. На фронт уходили пешком, а город был виден его защитниками из окопов. Они знали, за что умирают.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933056"/>
            <a:ext cx="3168352" cy="2249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7" y="3933056"/>
            <a:ext cx="3675500" cy="224940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38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1882">
        <p14:reveal/>
      </p:transition>
    </mc:Choice>
    <mc:Fallback>
      <p:transition spd="slow" advTm="21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35646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Город жил, сражался и ковал оружие для грядущей победы. Вместе со взрослыми   встали на защиту любимого города дети и подростки Ленинграда. Они встали к станкам на военных заводах, дежурили и тушили зажигательные бомбы на чердаках, выращивали овощи на каждом свободном клочке земли, ухаживали за ранеными и больными, воевали в партизанских отрядах.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пяти тысяч ленинградских подростков за мужество и героизм, проявленные в дни блокады, были награждены медалями за оборону Ленинграда.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5" y="3429000"/>
            <a:ext cx="2592287" cy="3174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429000"/>
            <a:ext cx="4032448" cy="314096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83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4781">
        <p14:reveal/>
      </p:transition>
    </mc:Choice>
    <mc:Fallback>
      <p:transition spd="slow" advTm="24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5636"/>
            <a:ext cx="8229600" cy="31573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Когда в сентябре 1941  года замкнулось блокадное кольцо, в Ленинграде оставалось 400 тысяч детей-от младенцев до школьников и подростков. Их хотели сберечь в первую очередь, стремились укрыть от обстрелов и бомбежек. Эта забота давала особую силу взрослым, поднимала их на бой, потому что спасти детей можно было только отстояв город. Они росли в условиях голода и холода, под свист и разрывы снарядов.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честью и достоинством защищали нашу Родину не только военные, но и обычные граждане: женщины, дети и пожилые люди. 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789040"/>
            <a:ext cx="2736304" cy="2431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762075"/>
            <a:ext cx="2592288" cy="243172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74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4523">
        <p14:reveal/>
      </p:transition>
    </mc:Choice>
    <mc:Fallback>
      <p:transition spd="slow" advTm="245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45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30 января 2014 года. Мы находимся в гостях у моего друга Вани. Мой собеседник-его бабушка, Валентина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Клементьевна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Козлова. Расскажите, пожалуйста, о себе: где вы жили во время Великой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войны.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родилась 5 июня 1933 года. Когда началась война, я жила вместе с дедушкой, бабушкой, мамой и младшей сестренкой в Центральном районе Ленинграда на улице </a:t>
            </a:r>
            <a:r>
              <a:rPr lang="ru-RU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Войнова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 36. Мой папа был на фронте.</a:t>
            </a:r>
            <a:b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31054"/>
            <a:ext cx="46805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6015" y="37170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В.К.Козлов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34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4625">
        <p14:reveal/>
      </p:transition>
    </mc:Choice>
    <mc:Fallback>
      <p:transition spd="slow" advTm="246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86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ваша семья не уехала в эвакуацию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хотели, мы отказались вроде бы, мама отказалась… Нас эвакуировали только в конце 1943 года в Вологодскую область по Ладоге на машине. Я была с мамой, многие дети трех и четырех лет были одни. В машине было очень холодно, дети плакали, был слышен рёв разрывающихся снарядов. Чудом наша машина уцелела. А в машину, которая шла перед нами, попал снаряд, и она провалилась под лёд вместе с детьми. Никто не выжил..</a:t>
            </a:r>
            <a:endParaRPr lang="ru-RU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73016"/>
            <a:ext cx="5184576" cy="280831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5150">
        <p14:reveal/>
      </p:transition>
    </mc:Choice>
    <mc:Fallback>
      <p:transition spd="slow" advTm="25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6120680" cy="388843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 сказали, что были в машине с мамой. А где же были ваши дедушка, бабушка, младшая сестра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умерли.. Сначала дедушка и бабушка, потом сестра… Дедушку и бабушку забрал санитарный отряд, сестренку я везла сама на саночках. Все они похоронены на Пискарёвском кладбище. Как нам сказали..</a:t>
            </a:r>
            <a:b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6712"/>
            <a:ext cx="2664296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68960"/>
            <a:ext cx="2664296" cy="23762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9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0" advTm="16493">
        <p14:reveal/>
      </p:transition>
    </mc:Choice>
    <mc:Fallback>
      <p:transition spd="slow" advTm="164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0719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преодолевали голод и бомбежки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спускались в бомбоубежище. Жили там, ночевали, не было сил идти назад. Туда спускались все жильцы с семьями, детьми. Всё просто: голая кровать, брошены какие-нибудь шубы, одеяла, подушки и мы все одетые. Поспим, потом к себе поднимаемся. А потом как-то стало тупеть сознание. Стали постепенно не страшны бомбежки. Уже и голода было не страшно. Уже было всё равно: умру и умру. Голод был настолько сильный, что не было сил двигаться. Еще как-то заставляли себя ходить. Помню, был у нас  какой-то медный чайник, брала его и спускалась за снегом. А потом с этим чайником еле-еле поднималась домой…</a:t>
            </a:r>
            <a:endParaRPr lang="ru-RU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519340"/>
            <a:ext cx="2717494" cy="18619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026" y="4500570"/>
            <a:ext cx="2435934" cy="188075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07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6215">
        <p14:reveal/>
      </p:transition>
    </mc:Choice>
    <mc:Fallback>
      <p:transition spd="slow" advTm="36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52400"/>
            <a:ext cx="4762872" cy="57248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Кушать в доме было нечего. Сосед приносил столярный клей, мы его варили и ели получившийся «студень». Однажды мы с мамой пошли в магазин за хлебом. Мама стала подавать карточки, как вдруг к ней подбежал какой-то парень и выхватил их—мы остались без еды. Маме стало плохо. Она упала на трамвайные пути и не могла подняться. А я стояла и плакала от беспомощности. К нам подошел военный, поднял маму и помог нам дойти до ближайшего дома. Две недели мы жили без хлеба…</a:t>
            </a:r>
            <a:endParaRPr lang="ru-RU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3600400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49080"/>
            <a:ext cx="3600400" cy="187220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24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4782">
        <p14:reveal/>
      </p:transition>
    </mc:Choice>
    <mc:Fallback>
      <p:transition spd="slow" advTm="24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587</TotalTime>
  <Words>491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Защитники Отечества              (на примере блокадного Ленинграда)</vt:lpstr>
      <vt:lpstr>   Оборона Ленинграда– одна из самых героических страниц отечественной истории и одновременно самая трагическая. Вся страна в тяжелые первые два года войны знала: несмотря ни на что Ленинград держится. Это придавало уверенности в собственных силах, укрепляло веру в окончательную победу. В Ленинграде, как нигде, фронт и город родственно соединились на все девятьсот дней. На фронт уходили пешком, а город был виден его защитниками из окопов. Они знали, за что умирают.</vt:lpstr>
      <vt:lpstr>    Город жил, сражался и ковал оружие для грядущей победы. Вместе со взрослыми   встали на защиту любимого города дети и подростки Ленинграда. Они встали к станкам на военных заводах, дежурили и тушили зажигательные бомбы на чердаках, выращивали овощи на каждом свободном клочке земли, ухаживали за ранеными и больными, воевали в партизанских отрядах.   Более пяти тысяч ленинградских подростков за мужество и героизм, проявленные в дни блокады, были награждены медалями за оборону Ленинграда.   </vt:lpstr>
      <vt:lpstr>  Когда в сентябре 1941  года замкнулось блокадное кольцо, в Ленинграде оставалось 400 тысяч детей-от младенцев до школьников и подростков. Их хотели сберечь в первую очередь, стремились укрыть от обстрелов и бомбежек. Эта забота давала особую силу взрослым, поднимала их на бой, потому что спасти детей можно было только отстояв город. Они росли в условиях голода и холода, под свист и разрывы снарядов.   С честью и достоинством защищали нашу Родину не только военные, но и обычные граждане: женщины, дети и пожилые люди.   </vt:lpstr>
      <vt:lpstr>  - Сегодня 30 января 2014 года. Мы находимся в гостях у моего друга Вани. Мой собеседник-его бабушка, Валентина Клементьевна Козлова. Расскажите, пожалуйста, о себе: где вы жили во время Великой Отечественной войны.  - Я родилась 5 июня 1933 года. Когда началась война, я жила вместе с дедушкой, бабушкой, мамой и младшей сестренкой в Центральном районе Ленинграда на улице Войнова, дом 36. Мой папа был на фронте. </vt:lpstr>
      <vt:lpstr>-Почему ваша семья не уехала в эвакуацию?  - Не хотели, мы отказались вроде бы, мама отказалась… Нас эвакуировали только в конце 1943 года в Вологодскую область по Ладоге на машине. Я была с мамой, многие дети трех и четырех лет были одни. В машине было очень холодно, дети плакали, был слышен рёв разрывающихся снарядов. Чудом наша машина уцелела. А в машину, которая шла перед нами, попал снаряд, и она провалилась под лёд вместе с детьми. Никто не выжил..</vt:lpstr>
      <vt:lpstr>-Вы сказали, что были в машине с мамой. А где же были ваши дедушка, бабушка, младшая сестра?  -Они умерли.. Сначала дедушка и бабушка, потом сестра… Дедушку и бабушку забрал санитарный отряд, сестренку я везла сама на саночках. Все они похоронены на Пискарёвском кладбище. Как нам сказали.. -</vt:lpstr>
      <vt:lpstr>  -Как вы преодолевали голод и бомбежки?  -Мы спускались в бомбоубежище. Жили там, ночевали, не было сил идти назад. Туда спускались все жильцы с семьями, детьми. Всё просто: голая кровать, брошены какие-нибудь шубы, одеяла, подушки и мы все одетые. Поспим, потом к себе поднимаемся. А потом как-то стало тупеть сознание. Стали постепенно не страшны бомбежки. Уже и голода было не страшно. Уже было всё равно: умру и умру. Голод был настолько сильный, что не было сил двигаться. Еще как-то заставляли себя ходить. Помню, был у нас  какой-то медный чайник, брала его и спускалась за снегом. А потом с этим чайником еле-еле поднималась домой…</vt:lpstr>
      <vt:lpstr> Кушать в доме было нечего. Сосед приносил столярный клей, мы его варили и ели получившийся «студень». Однажды мы с мамой пошли в магазин за хлебом. Мама стала подавать карточки, как вдруг к ней подбежал какой-то парень и выхватил их—мы остались без еды. Маме стало плохо. Она упала на трамвайные пути и не могла подняться. А я стояла и плакала от беспомощности. К нам подошел военный, поднял маму и помог нам дойти до ближайшего дома. Две недели мы жили без хлеба…</vt:lpstr>
      <vt:lpstr>  Весной 1942 года появилась травка, зелень . Я и остальные детишки собирали крапиву, лебеду, всю зелень, чтобы наши мамы сварили из нее щи: бульон мы пили, а зелень мяли на второе.</vt:lpstr>
      <vt:lpstr>-Ходили ли вы в школу? Чем занимались во время войны?  -Когда началась война, я училась в первом классе. Потом школу отдали под госпиталь. Поначалу мы занимались в бомбоубежище, а потом и совсем перестали. В школу я пошла только после окончания войны.</vt:lpstr>
      <vt:lpstr>Мама работала на заводе, а я заготавливала дрова, как все дети, следила за чистотой. Дети чуть постарше-12 лет-были станочниками и сборщиками, выпускали автоматы п пулеметы, артиллерийские и реактивные снаряды. Чтобы они могли работать за станками и сборочными верстками, для них изготавливали деревянные подставки.</vt:lpstr>
      <vt:lpstr>Слайд 13</vt:lpstr>
      <vt:lpstr>    Сотни  юных ленинградцев были награждены орденами, медалями «За оборону Ленинграда». Они прошли через героическую оборону города как достойные соратники взрослых. Не было таких событий и дел, в которых они не участвовали. </vt:lpstr>
      <vt:lpstr>СПАСИБО     ЗА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Защитники Отечества (на примере блокадного Ленинграда)</dc:title>
  <dc:creator>Костя</dc:creator>
  <cp:lastModifiedBy>Lenovo User</cp:lastModifiedBy>
  <cp:revision>39</cp:revision>
  <dcterms:created xsi:type="dcterms:W3CDTF">2014-02-08T13:34:01Z</dcterms:created>
  <dcterms:modified xsi:type="dcterms:W3CDTF">2014-02-25T16:00:01Z</dcterms:modified>
</cp:coreProperties>
</file>