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2CBC4-DB50-4BB1-84A6-1C1F870CA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A465F-5FD1-4DB3-BBD9-8DBE2B8F4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3472A-4288-43A1-8AD4-556745344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1D46-C283-4503-BDF3-A69EC3FFE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91A65-F2CF-4999-A978-153D3AFC9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83CC4-230D-4A73-8D84-50F10990E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635D7-BDE7-43D6-876C-2E64C54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B31B-0908-4E0E-92CD-BFD953DC1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1FFA-9995-401B-9ADD-F1841073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8C3B3-0C1B-43A8-B723-DA5A07148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1C53-143B-4D6F-ACB6-3D16ABC10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CD5E86-71BA-4BA0-A7E7-4FDE83AB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strips dir="r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lizaveta\Desktop\&#1055;&#1088;&#1086;&#1077;&#1082;&#1090;%20&#1043;&#1077;&#1088;&#1072;&#1089;&#1080;&#1084;&#1086;&#1074;\&#1063;&#1080;&#1087;%20&#1080;%20&#1044;&#1077;&#1081;&#1083;%20-%20&#1052;&#1080;&#1085;&#1091;&#1089;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221088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6400800" cy="3168352"/>
          </a:xfrm>
        </p:spPr>
        <p:txBody>
          <a:bodyPr/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Проект</a:t>
            </a:r>
          </a:p>
          <a:p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«Кто нас защищает»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4653136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Monotype Corsiva" pitchFamily="66" charset="0"/>
              </a:rPr>
              <a:t>                                                                                                        </a:t>
            </a:r>
            <a:r>
              <a:rPr lang="ru-RU" sz="2000" dirty="0" smtClean="0">
                <a:latin typeface="Monotype Corsiva" pitchFamily="66" charset="0"/>
              </a:rPr>
              <a:t>Подготовил:</a:t>
            </a:r>
          </a:p>
          <a:p>
            <a:r>
              <a:rPr lang="ru-RU" sz="2000" dirty="0" smtClean="0">
                <a:latin typeface="Monotype Corsiva" pitchFamily="66" charset="0"/>
              </a:rPr>
              <a:t>                                                                                                ученик  3 «А» класса</a:t>
            </a:r>
          </a:p>
          <a:p>
            <a:r>
              <a:rPr lang="ru-RU" sz="2000" dirty="0" smtClean="0">
                <a:latin typeface="Monotype Corsiva" pitchFamily="66" charset="0"/>
              </a:rPr>
              <a:t>                                                                                                лицея  № 265</a:t>
            </a:r>
          </a:p>
          <a:p>
            <a:r>
              <a:rPr lang="ru-RU" sz="2000" dirty="0" smtClean="0">
                <a:latin typeface="Monotype Corsiva" pitchFamily="66" charset="0"/>
              </a:rPr>
              <a:t>                                                                                                Герасимов Савелий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6" name="Чип и Дейл - Мину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5085184"/>
            <a:ext cx="1016496" cy="101649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86633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Благодаря кому мы можем жить и спокойно работать? Какие службы защищают население?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r>
              <a:rPr lang="ru-RU" dirty="0" smtClean="0"/>
              <a:t>Для того, чтобы обеспечить безопасность в повседневной жизни, были созданы специальные службы защиты населения:</a:t>
            </a:r>
            <a:endParaRPr lang="ru-RU" dirty="0"/>
          </a:p>
        </p:txBody>
      </p:sp>
      <p:pic>
        <p:nvPicPr>
          <p:cNvPr id="2052" name="Picture 4" descr="http://im5-tub-ru.yandex.net/i?id=358440006-2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5157192"/>
            <a:ext cx="1944216" cy="1235731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173378545-2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4941168"/>
            <a:ext cx="1905000" cy="1428750"/>
          </a:xfrm>
          <a:prstGeom prst="rect">
            <a:avLst/>
          </a:prstGeom>
          <a:noFill/>
        </p:spPr>
      </p:pic>
      <p:pic>
        <p:nvPicPr>
          <p:cNvPr id="2058" name="Picture 10" descr="http://www.chelsi.ru/uploads/posts/2011-01/1296105900_1_22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99792" y="5013176"/>
            <a:ext cx="1656184" cy="1324947"/>
          </a:xfrm>
          <a:prstGeom prst="rect">
            <a:avLst/>
          </a:prstGeom>
          <a:noFill/>
        </p:spPr>
      </p:pic>
      <p:pic>
        <p:nvPicPr>
          <p:cNvPr id="2060" name="Picture 12" descr="http://im8-tub-ru.yandex.net/i?id=374276596-61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501317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Наша армия родная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Российской воин бережет</a:t>
            </a:r>
            <a:br>
              <a:rPr lang="ru-RU" sz="2800" dirty="0" smtClean="0"/>
            </a:br>
            <a:r>
              <a:rPr lang="ru-RU" sz="2800" dirty="0" smtClean="0"/>
              <a:t>Родной страны покой и славу,</a:t>
            </a:r>
            <a:br>
              <a:rPr lang="ru-RU" sz="2800" dirty="0" smtClean="0"/>
            </a:br>
            <a:r>
              <a:rPr lang="ru-RU" sz="2800" dirty="0" smtClean="0"/>
              <a:t>Он на посту, и наш народ</a:t>
            </a:r>
            <a:br>
              <a:rPr lang="ru-RU" sz="2800" dirty="0" smtClean="0"/>
            </a:br>
            <a:r>
              <a:rPr lang="ru-RU" sz="2800" dirty="0" smtClean="0"/>
              <a:t>Гордится армией по праву.</a:t>
            </a:r>
            <a:br>
              <a:rPr lang="ru-RU" sz="2800" dirty="0" smtClean="0"/>
            </a:br>
            <a:r>
              <a:rPr lang="ru-RU" sz="2800" dirty="0" smtClean="0"/>
              <a:t>Спокойно дети пусть растут</a:t>
            </a:r>
            <a:br>
              <a:rPr lang="ru-RU" sz="2800" dirty="0" smtClean="0"/>
            </a:br>
            <a:r>
              <a:rPr lang="ru-RU" sz="2800" dirty="0" smtClean="0"/>
              <a:t>В любимой солнечной Отчизне.</a:t>
            </a:r>
            <a:br>
              <a:rPr lang="ru-RU" sz="2800" dirty="0" smtClean="0"/>
            </a:br>
            <a:r>
              <a:rPr lang="ru-RU" sz="2800" dirty="0" smtClean="0"/>
              <a:t>Он охраняет мир и труд,</a:t>
            </a:r>
            <a:br>
              <a:rPr lang="ru-RU" sz="2800" dirty="0" smtClean="0"/>
            </a:br>
            <a:r>
              <a:rPr lang="ru-RU" sz="2800" dirty="0" smtClean="0"/>
              <a:t>Прекрасный труд во имя жизни!</a:t>
            </a:r>
          </a:p>
          <a:p>
            <a:pPr>
              <a:buNone/>
            </a:pPr>
            <a:r>
              <a:rPr lang="ru-RU" sz="2800" i="1" dirty="0" smtClean="0"/>
              <a:t>Трутнева Е.</a:t>
            </a:r>
            <a:endParaRPr lang="ru-RU" sz="2800" dirty="0"/>
          </a:p>
        </p:txBody>
      </p:sp>
      <p:pic>
        <p:nvPicPr>
          <p:cNvPr id="16386" name="Picture 2" descr="http://im0-tub-ru.yandex.net/i?id=148486908-04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4149080"/>
            <a:ext cx="3024336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Пожарная охрана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За сутками сутки и ночью, и днем </a:t>
            </a:r>
            <a:br>
              <a:rPr lang="ru-RU" sz="2800" dirty="0" smtClean="0"/>
            </a:br>
            <a:r>
              <a:rPr lang="ru-RU" sz="2800" dirty="0" smtClean="0"/>
              <a:t>Готовы пожарные к битве с огнем. </a:t>
            </a:r>
            <a:br>
              <a:rPr lang="ru-RU" sz="2800" dirty="0" smtClean="0"/>
            </a:br>
            <a:r>
              <a:rPr lang="ru-RU" sz="2800" dirty="0" smtClean="0"/>
              <a:t>И нету на службе секунды для сна, </a:t>
            </a:r>
            <a:br>
              <a:rPr lang="ru-RU" sz="2800" dirty="0" smtClean="0"/>
            </a:br>
            <a:r>
              <a:rPr lang="ru-RU" sz="2800" dirty="0" smtClean="0"/>
              <a:t>Секунды - у них дорогая цена! </a:t>
            </a:r>
            <a:endParaRPr lang="ru-RU" sz="2800" dirty="0"/>
          </a:p>
        </p:txBody>
      </p:sp>
      <p:pic>
        <p:nvPicPr>
          <p:cNvPr id="17410" name="Picture 2" descr="http://im7-tub-ru.yandex.net/i?id=275932074-52-72&amp;n=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63704"/>
            <a:ext cx="1152128" cy="1763461"/>
          </a:xfrm>
          <a:prstGeom prst="rect">
            <a:avLst/>
          </a:prstGeom>
          <a:noFill/>
        </p:spPr>
      </p:pic>
      <p:pic>
        <p:nvPicPr>
          <p:cNvPr id="17412" name="Picture 4" descr="http://im8-tub-ru.yandex.net/i?id=143930827-17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4077072"/>
            <a:ext cx="2481064" cy="1860798"/>
          </a:xfrm>
          <a:prstGeom prst="rect">
            <a:avLst/>
          </a:prstGeom>
          <a:noFill/>
        </p:spPr>
      </p:pic>
      <p:pic>
        <p:nvPicPr>
          <p:cNvPr id="17414" name="Picture 6" descr="http://im2-tub-ru.yandex.net/i?id=231916787-35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1844824"/>
            <a:ext cx="2575173" cy="1716782"/>
          </a:xfrm>
          <a:prstGeom prst="rect">
            <a:avLst/>
          </a:prstGeom>
          <a:noFill/>
        </p:spPr>
      </p:pic>
      <p:pic>
        <p:nvPicPr>
          <p:cNvPr id="17416" name="Picture 8" descr="http://image.tsn.ua/media/images/original/Jul2010/24554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7" y="3429000"/>
            <a:ext cx="4434565" cy="2952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Полиция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ru-RU" sz="2800" dirty="0" smtClean="0"/>
              <a:t>В зной и в холод, в дожди и в туманы, </a:t>
            </a:r>
            <a:br>
              <a:rPr lang="ru-RU" sz="2800" dirty="0" smtClean="0"/>
            </a:br>
            <a:r>
              <a:rPr lang="ru-RU" sz="2800" dirty="0" smtClean="0"/>
              <a:t>В час, когда Вам опасность грозит </a:t>
            </a:r>
            <a:br>
              <a:rPr lang="ru-RU" sz="2800" dirty="0" smtClean="0"/>
            </a:br>
            <a:r>
              <a:rPr lang="ru-RU" sz="2800" dirty="0" smtClean="0"/>
              <a:t>На почетном посту постоянно </a:t>
            </a:r>
            <a:br>
              <a:rPr lang="ru-RU" sz="2800" dirty="0" smtClean="0"/>
            </a:br>
            <a:r>
              <a:rPr lang="ru-RU" sz="2800" dirty="0" smtClean="0"/>
              <a:t>Полицейский России стоит.</a:t>
            </a:r>
          </a:p>
          <a:p>
            <a:r>
              <a:rPr lang="ru-RU" sz="2800" dirty="0" smtClean="0"/>
              <a:t> Он, порою, ценой своей жизни </a:t>
            </a:r>
            <a:br>
              <a:rPr lang="ru-RU" sz="2800" dirty="0" smtClean="0"/>
            </a:br>
            <a:r>
              <a:rPr lang="ru-RU" sz="2800" dirty="0" smtClean="0"/>
              <a:t>Защитит Вас от бед и невзгод. </a:t>
            </a:r>
            <a:br>
              <a:rPr lang="ru-RU" sz="2800" dirty="0" smtClean="0"/>
            </a:br>
            <a:r>
              <a:rPr lang="ru-RU" sz="2800" dirty="0" smtClean="0"/>
              <a:t>Полицейский свободной Отчизны, </a:t>
            </a:r>
            <a:br>
              <a:rPr lang="ru-RU" sz="2800" dirty="0" smtClean="0"/>
            </a:br>
            <a:r>
              <a:rPr lang="ru-RU" sz="2800" dirty="0" smtClean="0"/>
              <a:t>Непременно на помощь придёт </a:t>
            </a:r>
            <a:endParaRPr lang="ru-RU" sz="2800" dirty="0"/>
          </a:p>
        </p:txBody>
      </p:sp>
      <p:pic>
        <p:nvPicPr>
          <p:cNvPr id="18434" name="Picture 2" descr="http://inkazan.ru/wp-content/uploads/2011/12/polits_ri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00" y="4509120"/>
            <a:ext cx="2592288" cy="1728192"/>
          </a:xfrm>
          <a:prstGeom prst="rect">
            <a:avLst/>
          </a:prstGeom>
          <a:noFill/>
        </p:spPr>
      </p:pic>
      <p:pic>
        <p:nvPicPr>
          <p:cNvPr id="18436" name="Picture 4" descr="http://www.sbor.ru/news/img/5576-fu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2204864"/>
            <a:ext cx="2598969" cy="16806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Скорая медицинская помощь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ru-RU" sz="2800" dirty="0" smtClean="0"/>
              <a:t>День и ночь, скорей, скорей!</a:t>
            </a:r>
            <a:br>
              <a:rPr lang="ru-RU" sz="2800" dirty="0" smtClean="0"/>
            </a:br>
            <a:r>
              <a:rPr lang="ru-RU" sz="2800" dirty="0" smtClean="0"/>
              <a:t>На любые мчимся жалобы,</a:t>
            </a:r>
            <a:br>
              <a:rPr lang="ru-RU" sz="2800" dirty="0" smtClean="0"/>
            </a:br>
            <a:r>
              <a:rPr lang="ru-RU" sz="2800" dirty="0" smtClean="0"/>
              <a:t>Руки верные врачей,</a:t>
            </a:r>
            <a:br>
              <a:rPr lang="ru-RU" sz="2800" dirty="0" smtClean="0"/>
            </a:br>
            <a:r>
              <a:rPr lang="ru-RU" sz="2800" dirty="0" smtClean="0"/>
              <a:t>Фельдшера-универсалы.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Снимем боли при гастритах,</a:t>
            </a:r>
            <a:br>
              <a:rPr lang="ru-RU" sz="2800" dirty="0" smtClean="0"/>
            </a:br>
            <a:r>
              <a:rPr lang="ru-RU" sz="2800" dirty="0" smtClean="0"/>
              <a:t>Распознаем перелом,</a:t>
            </a:r>
            <a:br>
              <a:rPr lang="ru-RU" sz="2800" dirty="0" smtClean="0"/>
            </a:br>
            <a:r>
              <a:rPr lang="ru-RU" sz="2800" dirty="0" smtClean="0"/>
              <a:t>Возим раненых, избитых,</a:t>
            </a:r>
            <a:br>
              <a:rPr lang="ru-RU" sz="2800" dirty="0" smtClean="0"/>
            </a:br>
            <a:r>
              <a:rPr lang="ru-RU" sz="2800" dirty="0" smtClean="0"/>
              <a:t>Заболевших тяжело.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cache.zr.ru/wpfiles/uploads/2010/11/201011191359_2_no_copyright-575x4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3789040"/>
            <a:ext cx="3554455" cy="2664296"/>
          </a:xfrm>
          <a:prstGeom prst="rect">
            <a:avLst/>
          </a:prstGeom>
          <a:noFill/>
        </p:spPr>
      </p:pic>
      <p:pic>
        <p:nvPicPr>
          <p:cNvPr id="19460" name="Picture 4" descr="http://kraj.by/img/content/news/2012/07/06/134158407533317-i0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1268760"/>
            <a:ext cx="3496994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Аварийная газовая служба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Огонь горит на нашей кухне,</a:t>
            </a:r>
          </a:p>
          <a:p>
            <a:pPr>
              <a:buNone/>
            </a:pPr>
            <a:r>
              <a:rPr lang="ru-RU" sz="2800" dirty="0" smtClean="0"/>
              <a:t>Из газа вспыхнет и не тухнет.</a:t>
            </a:r>
          </a:p>
          <a:p>
            <a:pPr>
              <a:buNone/>
            </a:pPr>
            <a:r>
              <a:rPr lang="ru-RU" sz="2800" dirty="0" smtClean="0"/>
              <a:t>Пусть ваша служба нелегка,</a:t>
            </a:r>
          </a:p>
          <a:p>
            <a:pPr>
              <a:buNone/>
            </a:pPr>
            <a:r>
              <a:rPr lang="ru-RU" sz="2800" dirty="0" smtClean="0"/>
              <a:t>Но труд ваш нужный, не напрасный!</a:t>
            </a:r>
            <a:endParaRPr lang="ru-RU" sz="2800" dirty="0"/>
          </a:p>
        </p:txBody>
      </p:sp>
      <p:pic>
        <p:nvPicPr>
          <p:cNvPr id="20484" name="Picture 4" descr="http://video.planetgreen.discovery.com/home-garden/images/2009-07/1-stove-flam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1556792"/>
            <a:ext cx="2381672" cy="1433257"/>
          </a:xfrm>
          <a:prstGeom prst="rect">
            <a:avLst/>
          </a:prstGeom>
          <a:noFill/>
        </p:spPr>
      </p:pic>
      <p:pic>
        <p:nvPicPr>
          <p:cNvPr id="20486" name="Picture 6" descr="http://img.beta.rian.ru/images/18970/46/1897046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05204" y="3212976"/>
            <a:ext cx="2415268" cy="1656184"/>
          </a:xfrm>
          <a:prstGeom prst="rect">
            <a:avLst/>
          </a:prstGeom>
          <a:noFill/>
        </p:spPr>
      </p:pic>
      <p:pic>
        <p:nvPicPr>
          <p:cNvPr id="20488" name="Picture 8" descr="http://www.lobzikov.ru/img/img2/244201051261020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59" y="3861048"/>
            <a:ext cx="2784309" cy="2088232"/>
          </a:xfrm>
          <a:prstGeom prst="rect">
            <a:avLst/>
          </a:prstGeom>
          <a:noFill/>
        </p:spPr>
      </p:pic>
      <p:pic>
        <p:nvPicPr>
          <p:cNvPr id="20490" name="Picture 10" descr="http://madeinpiter.ru/wp-content/uploads/2012/01/b38906-300x2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1880" y="3861048"/>
            <a:ext cx="2664296" cy="204262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Служба спасения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 err="1" smtClean="0">
                <a:solidFill>
                  <a:srgbClr val="C00000"/>
                </a:solidFill>
              </a:rPr>
              <a:t>поисково</a:t>
            </a:r>
            <a:r>
              <a:rPr lang="ru-RU" sz="3600" b="1" dirty="0" smtClean="0">
                <a:solidFill>
                  <a:srgbClr val="C00000"/>
                </a:solidFill>
              </a:rPr>
              <a:t> – спасательная служба)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Ты свяжись без промедленья,</a:t>
            </a:r>
            <a:br>
              <a:rPr lang="ru-RU" sz="2800" dirty="0" smtClean="0"/>
            </a:br>
            <a:r>
              <a:rPr lang="ru-RU" sz="2800" dirty="0" smtClean="0"/>
              <a:t>Со </a:t>
            </a:r>
            <a:r>
              <a:rPr lang="ru-RU" sz="2800" dirty="0"/>
              <a:t>с</a:t>
            </a:r>
            <a:r>
              <a:rPr lang="ru-RU" sz="2800" dirty="0" smtClean="0"/>
              <a:t>лужбою спасения.</a:t>
            </a:r>
            <a:br>
              <a:rPr lang="ru-RU" sz="2800" dirty="0" smtClean="0"/>
            </a:br>
            <a:r>
              <a:rPr lang="ru-RU" sz="2800" dirty="0" smtClean="0"/>
              <a:t>Ведь они на страже ждут,</a:t>
            </a:r>
            <a:br>
              <a:rPr lang="ru-RU" sz="2800" dirty="0" smtClean="0"/>
            </a:br>
            <a:r>
              <a:rPr lang="ru-RU" sz="2800" dirty="0" smtClean="0"/>
              <a:t>Службу бдительно несут.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Каждый день и каждый час</a:t>
            </a:r>
            <a:br>
              <a:rPr lang="ru-RU" sz="2800" dirty="0" smtClean="0"/>
            </a:br>
            <a:r>
              <a:rPr lang="ru-RU" sz="2800" dirty="0" smtClean="0"/>
              <a:t>Все они спасают нас.</a:t>
            </a:r>
            <a:br>
              <a:rPr lang="ru-RU" sz="2800" dirty="0" smtClean="0"/>
            </a:br>
            <a:r>
              <a:rPr lang="ru-RU" sz="2800" dirty="0" smtClean="0"/>
              <a:t>Мы должны их труд ценить</a:t>
            </a:r>
            <a:br>
              <a:rPr lang="ru-RU" sz="2800" dirty="0" smtClean="0"/>
            </a:br>
            <a:r>
              <a:rPr lang="ru-RU" sz="2800" dirty="0" smtClean="0"/>
              <a:t>И напрасно не звонить.</a:t>
            </a:r>
          </a:p>
          <a:p>
            <a:endParaRPr lang="ru-RU" dirty="0"/>
          </a:p>
        </p:txBody>
      </p:sp>
      <p:pic>
        <p:nvPicPr>
          <p:cNvPr id="21506" name="Picture 2" descr="http://articles.gazeta.kz/preview/?s=26&amp;fid=37333&amp;w=3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1628800"/>
            <a:ext cx="3238500" cy="18192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1508" name="Picture 4" descr="http://bm.img.com.ua/img/prikol/images/large/4/0/168704_3252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3645024"/>
            <a:ext cx="3168352" cy="210885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knot_01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bloknot_01</Template>
  <TotalTime>210</TotalTime>
  <Words>116</Words>
  <Application>Microsoft Office PowerPoint</Application>
  <PresentationFormat>Экран (4:3)</PresentationFormat>
  <Paragraphs>26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bloknot_01</vt:lpstr>
      <vt:lpstr> </vt:lpstr>
      <vt:lpstr> Благодаря кому мы можем жить и спокойно работать? Какие службы защищают население? </vt:lpstr>
      <vt:lpstr>Наша армия родная</vt:lpstr>
      <vt:lpstr>Пожарная охрана</vt:lpstr>
      <vt:lpstr>Полиция</vt:lpstr>
      <vt:lpstr>Скорая медицинская помощь</vt:lpstr>
      <vt:lpstr>Аварийная газовая служба</vt:lpstr>
      <vt:lpstr>Служба спасения  (поисково – спасательная служба)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Маргарита</dc:creator>
  <cp:lastModifiedBy>Elizaveta</cp:lastModifiedBy>
  <cp:revision>25</cp:revision>
  <dcterms:created xsi:type="dcterms:W3CDTF">2013-01-27T08:58:07Z</dcterms:created>
  <dcterms:modified xsi:type="dcterms:W3CDTF">2014-02-23T19:13:20Z</dcterms:modified>
</cp:coreProperties>
</file>