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357430"/>
            <a:ext cx="7208706" cy="18288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 Дню Защитника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653136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Проект</a:t>
            </a:r>
            <a:br>
              <a:rPr lang="ru-RU" sz="2000" i="1" dirty="0" smtClean="0"/>
            </a:br>
            <a:r>
              <a:rPr lang="ru-RU" sz="2000" i="1" dirty="0" err="1" smtClean="0"/>
              <a:t>Мыльникова</a:t>
            </a:r>
            <a:endParaRPr lang="ru-RU" sz="2000" i="1" dirty="0" smtClean="0"/>
          </a:p>
          <a:p>
            <a:r>
              <a:rPr lang="ru-RU" sz="2000" i="1" dirty="0" smtClean="0"/>
              <a:t>Кирилла</a:t>
            </a:r>
          </a:p>
          <a:p>
            <a:r>
              <a:rPr lang="ru-RU" sz="2000" i="1" dirty="0" smtClean="0"/>
              <a:t>№3</a:t>
            </a:r>
            <a:r>
              <a:rPr lang="en-US" sz="2000" i="1" dirty="0" smtClean="0"/>
              <a:t>”</a:t>
            </a:r>
            <a:r>
              <a:rPr lang="ru-RU" sz="2000" i="1" dirty="0" smtClean="0"/>
              <a:t>а</a:t>
            </a:r>
            <a:r>
              <a:rPr lang="en-US" sz="2000" i="1" dirty="0" smtClean="0"/>
              <a:t>”</a:t>
            </a:r>
            <a:endParaRPr lang="ru-RU" sz="2000" i="1" dirty="0" smtClean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786346" cy="5000660"/>
          </a:xfrm>
        </p:spPr>
        <p:txBody>
          <a:bodyPr>
            <a:normAutofit fontScale="92500" lnSpcReduction="20000"/>
          </a:bodyPr>
          <a:lstStyle/>
          <a:p>
            <a:pPr marL="3175" indent="538163" algn="just">
              <a:buNone/>
            </a:pPr>
            <a:r>
              <a:rPr lang="ru-RU" dirty="0" smtClean="0"/>
              <a:t>Мой папа Мыльников Леонид Николаевич офицер Военно-Морского Флота России.</a:t>
            </a:r>
          </a:p>
          <a:p>
            <a:pPr marL="3175" indent="538163" algn="just">
              <a:buNone/>
            </a:pPr>
            <a:endParaRPr lang="ru-RU" dirty="0" smtClean="0"/>
          </a:p>
          <a:p>
            <a:pPr marL="3175" indent="538163" algn="just">
              <a:buNone/>
            </a:pPr>
            <a:r>
              <a:rPr lang="ru-RU" dirty="0" smtClean="0"/>
              <a:t>Еще с детства он мечтал стать настоящим Защитником Отечества.</a:t>
            </a:r>
          </a:p>
          <a:p>
            <a:pPr marL="3175" indent="538163" algn="just">
              <a:buNone/>
            </a:pPr>
            <a:endParaRPr lang="ru-RU" dirty="0" smtClean="0"/>
          </a:p>
          <a:p>
            <a:pPr marL="3175" indent="538163" algn="just">
              <a:buNone/>
            </a:pPr>
            <a:r>
              <a:rPr lang="ru-RU" dirty="0" smtClean="0"/>
              <a:t>Учился очень хорошо и поступил в Свердловское Суворовское Военное Училище.</a:t>
            </a:r>
          </a:p>
          <a:p>
            <a:pPr marL="3175" indent="538163" algn="just">
              <a:buNone/>
            </a:pPr>
            <a:endParaRPr lang="ru-RU" dirty="0" smtClean="0"/>
          </a:p>
          <a:p>
            <a:pPr marL="3175" indent="538163" algn="just">
              <a:buNone/>
            </a:pPr>
            <a:r>
              <a:rPr lang="ru-RU" dirty="0" smtClean="0"/>
              <a:t>Так началась его служба отечеству.</a:t>
            </a:r>
            <a:endParaRPr lang="ru-RU" dirty="0"/>
          </a:p>
        </p:txBody>
      </p:sp>
      <p:pic>
        <p:nvPicPr>
          <p:cNvPr id="4" name="Рисунок 3" descr="Леони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428736"/>
            <a:ext cx="3084519" cy="4286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643446"/>
            <a:ext cx="8186766" cy="1357322"/>
          </a:xfrm>
        </p:spPr>
        <p:txBody>
          <a:bodyPr>
            <a:noAutofit/>
          </a:bodyPr>
          <a:lstStyle/>
          <a:p>
            <a:pPr marL="3175" indent="447675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 папа служил долго. Мы тоже были с ним. И даже ходили к нему на корабль.</a:t>
            </a:r>
          </a:p>
          <a:p>
            <a:pPr marL="3175" indent="447675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Папа стал командиром корабля.</a:t>
            </a:r>
          </a:p>
        </p:txBody>
      </p:sp>
      <p:pic>
        <p:nvPicPr>
          <p:cNvPr id="4" name="Рисунок 3" descr="100_2605.jpg"/>
          <p:cNvPicPr>
            <a:picLocks noChangeAspect="1"/>
          </p:cNvPicPr>
          <p:nvPr/>
        </p:nvPicPr>
        <p:blipFill>
          <a:blip r:embed="rId3" cstate="print"/>
          <a:srcRect r="-380" b="19976"/>
          <a:stretch>
            <a:fillRect/>
          </a:stretch>
        </p:blipFill>
        <p:spPr>
          <a:xfrm>
            <a:off x="500034" y="1428736"/>
            <a:ext cx="4786346" cy="2861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9256" y="1249151"/>
            <a:ext cx="3357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47675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 офицером он поехал служить на самый западный край нашей необъятной Родины в город Балтийск на ракетный корабль.</a:t>
            </a: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400552" cy="2143140"/>
          </a:xfrm>
        </p:spPr>
        <p:txBody>
          <a:bodyPr>
            <a:noAutofit/>
          </a:bodyPr>
          <a:lstStyle/>
          <a:p>
            <a:pPr marL="3175" indent="5381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какое-то время ему предложили учить других как надо командовать и управлять кораблем, и мы переехали в Санкт-Петербург.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07625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538163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Теперь папа работает старшим преподавателем в Военно-Морской Академии и учит наших Российских специалистов, а также даже иностранцев, как надо работать, чтоб побеждать противника на море.</a:t>
            </a:r>
          </a:p>
        </p:txBody>
      </p:sp>
      <p:pic>
        <p:nvPicPr>
          <p:cNvPr id="5" name="Рисунок 4" descr="Леонид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6420" y="928669"/>
            <a:ext cx="3518984" cy="500066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14818"/>
            <a:ext cx="8229600" cy="1357322"/>
          </a:xfrm>
        </p:spPr>
        <p:txBody>
          <a:bodyPr/>
          <a:lstStyle/>
          <a:p>
            <a:pPr marL="3175" indent="538163" algn="just">
              <a:buNone/>
            </a:pPr>
            <a:r>
              <a:rPr lang="ru-RU" dirty="0" smtClean="0"/>
              <a:t>Это, конечно, очень сложная работа, но настоящие защитники никогда не жалуются на трудности, а преодолевают их.</a:t>
            </a:r>
            <a:endParaRPr lang="ru-RU" dirty="0"/>
          </a:p>
        </p:txBody>
      </p:sp>
      <p:pic>
        <p:nvPicPr>
          <p:cNvPr id="4" name="Рисунок 3" descr="P1050664.JPG"/>
          <p:cNvPicPr>
            <a:picLocks noChangeAspect="1"/>
          </p:cNvPicPr>
          <p:nvPr/>
        </p:nvPicPr>
        <p:blipFill>
          <a:blip r:embed="rId3" cstate="print"/>
          <a:srcRect t="14814" b="30864"/>
          <a:stretch>
            <a:fillRect/>
          </a:stretch>
        </p:blipFill>
        <p:spPr>
          <a:xfrm>
            <a:off x="1285852" y="1142984"/>
            <a:ext cx="5786446" cy="235745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 за внимание !!!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158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Ко Дню Защитника Отечества</vt:lpstr>
      <vt:lpstr>Слайд 2</vt:lpstr>
      <vt:lpstr>Слайд 3</vt:lpstr>
      <vt:lpstr>Слайд 4</vt:lpstr>
      <vt:lpstr>Слайд 5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 Дню Защитника Отечества</dc:title>
  <dc:creator>Leonid</dc:creator>
  <cp:lastModifiedBy>teacher7</cp:lastModifiedBy>
  <cp:revision>10</cp:revision>
  <dcterms:created xsi:type="dcterms:W3CDTF">2014-02-18T14:45:50Z</dcterms:created>
  <dcterms:modified xsi:type="dcterms:W3CDTF">2014-02-25T06:47:09Z</dcterms:modified>
</cp:coreProperties>
</file>