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2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4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0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8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9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4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8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1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14AC-6320-4196-8945-E7096F7FB0C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66E5-B727-4FEA-8EF4-4DB9EE26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6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 b="55282"/>
          <a:stretch/>
        </p:blipFill>
        <p:spPr>
          <a:xfrm>
            <a:off x="107504" y="683462"/>
            <a:ext cx="9036496" cy="56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 b="5040"/>
          <a:stretch/>
        </p:blipFill>
        <p:spPr bwMode="auto">
          <a:xfrm>
            <a:off x="-32185" y="692696"/>
            <a:ext cx="917618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b="6035"/>
          <a:stretch/>
        </p:blipFill>
        <p:spPr bwMode="auto">
          <a:xfrm>
            <a:off x="107504" y="581359"/>
            <a:ext cx="8938574" cy="536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 b="4957"/>
          <a:stretch/>
        </p:blipFill>
        <p:spPr bwMode="auto">
          <a:xfrm>
            <a:off x="0" y="590842"/>
            <a:ext cx="9051330" cy="51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8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b="5522"/>
          <a:stretch/>
        </p:blipFill>
        <p:spPr bwMode="auto">
          <a:xfrm>
            <a:off x="-24341" y="492368"/>
            <a:ext cx="9168341" cy="531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9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5266"/>
          <a:stretch/>
        </p:blipFill>
        <p:spPr bwMode="auto">
          <a:xfrm>
            <a:off x="0" y="604910"/>
            <a:ext cx="9060270" cy="534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</cp:revision>
  <dcterms:created xsi:type="dcterms:W3CDTF">2014-01-26T11:37:10Z</dcterms:created>
  <dcterms:modified xsi:type="dcterms:W3CDTF">2014-01-26T11:57:50Z</dcterms:modified>
</cp:coreProperties>
</file>