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6E5F9-2817-4EBB-A13E-4D59C2117D9F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1430C-E43D-49F0-9536-1E0C6B0ED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86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gschool18.ru/" TargetMode="External"/><Relationship Id="rId2" Type="http://schemas.openxmlformats.org/officeDocument/2006/relationships/hyperlink" Target="https://ru.wikipedia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980728"/>
            <a:ext cx="7272808" cy="33123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00B0F0"/>
                </a:solidFill>
              </a:rPr>
              <a:t>Информационный </a:t>
            </a:r>
            <a:r>
              <a:rPr lang="ru-RU" sz="6600" dirty="0" smtClean="0">
                <a:solidFill>
                  <a:srgbClr val="00B0F0"/>
                </a:solidFill>
              </a:rPr>
              <a:t>проект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>
                <a:solidFill>
                  <a:schemeClr val="tx2">
                    <a:lumMod val="50000"/>
                  </a:schemeClr>
                </a:solidFill>
              </a:rPr>
              <a:t>«Кто нас защищает?»</a:t>
            </a:r>
            <a:endParaRPr lang="ru-RU" sz="49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725144"/>
            <a:ext cx="6400800" cy="1752600"/>
          </a:xfrm>
        </p:spPr>
        <p:txBody>
          <a:bodyPr/>
          <a:lstStyle/>
          <a:p>
            <a:r>
              <a:rPr lang="ru-RU" dirty="0" smtClean="0"/>
              <a:t>Суслова Катя</a:t>
            </a:r>
          </a:p>
          <a:p>
            <a:r>
              <a:rPr lang="ru-RU" dirty="0" smtClean="0"/>
              <a:t>3 «Б» класс</a:t>
            </a:r>
          </a:p>
          <a:p>
            <a:r>
              <a:rPr lang="ru-RU" dirty="0" smtClean="0"/>
              <a:t>Лицей 265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763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Источники информации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Семейный фотоархив</a:t>
            </a:r>
          </a:p>
          <a:p>
            <a:r>
              <a:rPr lang="ru-RU" dirty="0" smtClean="0"/>
              <a:t>Интервью с Сусловым Иваном Леонидовичем (папой)</a:t>
            </a:r>
          </a:p>
          <a:p>
            <a:r>
              <a:rPr lang="ru-RU" dirty="0" smtClean="0"/>
              <a:t>Сайты: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https://ru.wikipedia.org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engschool18.ru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71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86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Цели и задачи проекта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1851720"/>
              </p:ext>
            </p:extLst>
          </p:nvPr>
        </p:nvGraphicFramePr>
        <p:xfrm>
          <a:off x="323528" y="1052736"/>
          <a:ext cx="8640960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5328592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Зачем проводилось исследование?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Узнать ответ на вопросы: что значит быть защитником Отечества? Есть ли защитники Отечества в моей семье?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Где и когда проводилось исследование?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В течение нескольких дней дома.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Какие методы сбора материала использовались?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Интервью, изучение</a:t>
                      </a:r>
                      <a:r>
                        <a:rPr lang="ru-RU" baseline="0" dirty="0" smtClean="0"/>
                        <a:t> фотоматериалов, поиск информации на сайтах сети Интернет.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Какой продукт планировалось</a:t>
                      </a:r>
                      <a:r>
                        <a:rPr lang="ru-RU" baseline="0" dirty="0" smtClean="0"/>
                        <a:t> получить?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Мультимедийная</a:t>
                      </a:r>
                      <a:r>
                        <a:rPr lang="ru-RU" baseline="0" dirty="0" smtClean="0"/>
                        <a:t> презентация.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C:\Users\МВ\Desktop\проекты уч-ся\IMG_35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48660"/>
            <a:ext cx="3263280" cy="217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МВ\Desktop\проекты уч-ся\IMG_36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48660"/>
            <a:ext cx="3179934" cy="211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77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Мой папа – защитник Отечества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075240" cy="247687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Защитники Отечества – это люди, которые охраняют территорию свой страны, защищают от врагов.</a:t>
            </a:r>
          </a:p>
          <a:p>
            <a:pPr algn="just"/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Главный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защитник в нашей семье – это мой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папа, Суслов Иван Леонидович.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Папа не военный, но после учебы в университете папа пошел служить в армию – в войска ПВО.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81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Войска ПВО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1900808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ПВО – войска противовоздушной обороны. Они охраняют воздушное пространство над нашей страной.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http://joinfo.ua/images/news/2014/09/541a94cd6aae1_99711175_59f2077e6a0b1e94bc47daf5df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99622"/>
            <a:ext cx="2238375" cy="2504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kollektsiya.ru/images/stories/zrk-2k12-kub/zrk-2k12-kub-jjiioo777-0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518" y="3295375"/>
            <a:ext cx="3767708" cy="2533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0" t="9094" b="15667"/>
          <a:stretch/>
        </p:blipFill>
        <p:spPr>
          <a:xfrm>
            <a:off x="2699792" y="3299622"/>
            <a:ext cx="2391931" cy="250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1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ПВО во время войны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075240" cy="1828799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Во время Великой Отечественной Войны войска ПВО помогали отражать нападения фашисткой авиации с помощью самолетов, зенитных установок и аэростатов.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Советские войска ПВ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33297"/>
            <a:ext cx="4217680" cy="234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t="5897" r="5772" b="9057"/>
          <a:stretch/>
        </p:blipFill>
        <p:spPr bwMode="auto">
          <a:xfrm>
            <a:off x="4901022" y="3733297"/>
            <a:ext cx="3678292" cy="236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94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91264" cy="864096"/>
          </a:xfrm>
        </p:spPr>
        <p:txBody>
          <a:bodyPr>
            <a:noAutofit/>
          </a:bodyPr>
          <a:lstStyle/>
          <a:p>
            <a:r>
              <a:rPr lang="ru-RU" sz="3600" dirty="0" smtClean="0"/>
              <a:t>Интервью с </a:t>
            </a:r>
            <a:r>
              <a:rPr lang="ru-RU" sz="3600" dirty="0" smtClean="0"/>
              <a:t>Иваном Леонидовичем о </a:t>
            </a:r>
            <a:r>
              <a:rPr lang="ru-RU" sz="3600" dirty="0" smtClean="0"/>
              <a:t>службе в армии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19256" cy="132474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Вопрос: Каким должен быть защитник Отечества?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Ответ: Мужественным, сильным, любить свою Родину.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" t="8133" r="4511" b="4855"/>
          <a:stretch/>
        </p:blipFill>
        <p:spPr>
          <a:xfrm>
            <a:off x="251520" y="3716713"/>
            <a:ext cx="4281978" cy="27464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3" b="2507"/>
          <a:stretch/>
        </p:blipFill>
        <p:spPr>
          <a:xfrm>
            <a:off x="4716016" y="3719918"/>
            <a:ext cx="3995353" cy="274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7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19256" cy="634082"/>
          </a:xfrm>
        </p:spPr>
        <p:txBody>
          <a:bodyPr>
            <a:noAutofit/>
          </a:bodyPr>
          <a:lstStyle/>
          <a:p>
            <a:r>
              <a:rPr lang="ru-RU" sz="3600" dirty="0" smtClean="0"/>
              <a:t>Интервью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3960440" cy="2232248"/>
          </a:xfrm>
        </p:spPr>
        <p:txBody>
          <a:bodyPr>
            <a:noAutofit/>
          </a:bodyPr>
          <a:lstStyle/>
          <a:p>
            <a:pPr algn="just"/>
            <a:r>
              <a:rPr lang="ru-RU" sz="2300" dirty="0" smtClean="0">
                <a:solidFill>
                  <a:schemeClr val="accent2"/>
                </a:solidFill>
              </a:rPr>
              <a:t>Вопрос: Зачем нужно служить в армии?</a:t>
            </a:r>
          </a:p>
          <a:p>
            <a:pPr algn="just"/>
            <a:r>
              <a:rPr lang="ru-RU" sz="23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Ответ: Чтобы уметь защищать свою страну и свою семью.</a:t>
            </a:r>
          </a:p>
          <a:p>
            <a:pPr algn="just"/>
            <a:r>
              <a:rPr lang="ru-RU" sz="2300" dirty="0" smtClean="0">
                <a:solidFill>
                  <a:schemeClr val="accent2"/>
                </a:solidFill>
              </a:rPr>
              <a:t>Вопрос: Что надо делать, чтобы не было войны?</a:t>
            </a:r>
          </a:p>
          <a:p>
            <a:pPr algn="just"/>
            <a:r>
              <a:rPr lang="ru-RU" sz="23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Ответ: Все страны должны жить по правилам взаимоуважения. Все конфликты нужно решать мирным путем.</a:t>
            </a:r>
            <a:endParaRPr lang="ru-RU" sz="23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36"/>
          <a:stretch/>
        </p:blipFill>
        <p:spPr>
          <a:xfrm>
            <a:off x="4427984" y="908720"/>
            <a:ext cx="4375688" cy="548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7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19256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Интервью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4608512" cy="345638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Вопрос: Кто из воинов может быть примером для подражания?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Ответ: Маршал Говоров, который принимал участие в снятии блокады Ленинграда и проявил себя как талантливый и мудрый полководец.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 descr="КЛАССНОЕ ФОТО: МАРШАЛ ГОВОРОВ ПРИНИМАЕТ ПАРАД! : Советский Сою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24743"/>
            <a:ext cx="3025752" cy="480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66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8064611"/>
              </p:ext>
            </p:extLst>
          </p:nvPr>
        </p:nvGraphicFramePr>
        <p:xfrm>
          <a:off x="457200" y="1125538"/>
          <a:ext cx="8229600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0664"/>
                <a:gridCol w="533893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Что узнала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Кого</a:t>
                      </a:r>
                      <a:r>
                        <a:rPr lang="ru-RU" sz="2400" baseline="0" dirty="0" smtClean="0"/>
                        <a:t> называют защитниками.</a:t>
                      </a:r>
                    </a:p>
                    <a:p>
                      <a:r>
                        <a:rPr lang="ru-RU" sz="2400" baseline="0" dirty="0" smtClean="0"/>
                        <a:t>О службе в армии своего папы.</a:t>
                      </a:r>
                    </a:p>
                    <a:p>
                      <a:r>
                        <a:rPr lang="ru-RU" sz="2400" baseline="0" dirty="0" smtClean="0"/>
                        <a:t>Что такое ПВО.</a:t>
                      </a:r>
                    </a:p>
                    <a:p>
                      <a:r>
                        <a:rPr lang="ru-RU" sz="2400" baseline="0" dirty="0" smtClean="0"/>
                        <a:t>Кто такой маршал Говоров.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Чему научилась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Находить информацию в сети Интернет.</a:t>
                      </a:r>
                    </a:p>
                    <a:p>
                      <a:r>
                        <a:rPr lang="ru-RU" sz="2400" dirty="0" smtClean="0"/>
                        <a:t>Вставлять</a:t>
                      </a:r>
                      <a:r>
                        <a:rPr lang="ru-RU" sz="2400" baseline="0" dirty="0" smtClean="0"/>
                        <a:t> текст в презентацию.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Впечатления от</a:t>
                      </a:r>
                      <a:r>
                        <a:rPr lang="ru-RU" sz="2400" baseline="0" dirty="0" smtClean="0"/>
                        <a:t> работы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Было трудно создавать презентацию. Понравилось</a:t>
                      </a:r>
                      <a:r>
                        <a:rPr lang="ru-RU" sz="2400" baseline="0" dirty="0" smtClean="0"/>
                        <a:t> брать интервью, подбирать фотографии.</a:t>
                      </a:r>
                    </a:p>
                    <a:p>
                      <a:r>
                        <a:rPr lang="ru-RU" sz="2400" baseline="0" dirty="0" smtClean="0"/>
                        <a:t>Я довольна результатом.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105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206</TotalTime>
  <Words>356</Words>
  <Application>Microsoft Office PowerPoint</Application>
  <PresentationFormat>Экран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Информационный проект  «Кто нас защищает?»</vt:lpstr>
      <vt:lpstr>Цели и задачи проекта</vt:lpstr>
      <vt:lpstr>Мой папа – защитник Отечества</vt:lpstr>
      <vt:lpstr>Войска ПВО</vt:lpstr>
      <vt:lpstr> ПВО во время войны</vt:lpstr>
      <vt:lpstr>Интервью с Иваном Леонидовичем о службе в армии</vt:lpstr>
      <vt:lpstr>Интервью</vt:lpstr>
      <vt:lpstr>Интервью</vt:lpstr>
      <vt:lpstr>Выводы</vt:lpstr>
      <vt:lpstr>Источники информации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«Кто нас защищает»</dc:title>
  <dc:creator>Администратор</dc:creator>
  <cp:lastModifiedBy>МВ</cp:lastModifiedBy>
  <cp:revision>17</cp:revision>
  <cp:lastPrinted>2015-02-19T11:02:35Z</cp:lastPrinted>
  <dcterms:created xsi:type="dcterms:W3CDTF">2015-02-11T18:28:00Z</dcterms:created>
  <dcterms:modified xsi:type="dcterms:W3CDTF">2015-02-20T11:01:16Z</dcterms:modified>
</cp:coreProperties>
</file>