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60" r:id="rId3"/>
    <p:sldId id="261" r:id="rId4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014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24A9F2-FB6F-4963-833C-613D9A328FC4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6457E4-0C0A-48EE-A169-1E237990FD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2225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97707-57C9-46D4-BF7A-084C03293E66}" type="datetime1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0CCEE-9CB5-4A93-ACFE-50319B8C4A69}" type="datetime1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80D14-71F3-44CA-91BB-1BCD26111D1F}" type="datetime1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F84-30BE-456D-BCB1-5E681827EC8B}" type="datetime1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3FFD4-269B-4FC6-BCA2-EF3C96C6AB01}" type="datetime1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733C0-781A-4D7A-8F55-5234E1C671C1}" type="datetime1">
              <a:rPr lang="ru-RU" smtClean="0"/>
              <a:pPr/>
              <a:t>24.04.2017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2FAE1-850C-4CC9-8DFB-272C450B89DF}" type="datetime1">
              <a:rPr lang="ru-RU" smtClean="0"/>
              <a:pPr/>
              <a:t>24.04.2017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CC8C-C9E0-46A5-85AE-5090889C095A}" type="datetime1">
              <a:rPr lang="ru-RU" smtClean="0"/>
              <a:pPr/>
              <a:t>24.04.2017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10CA1-0204-4370-A689-7DD4302AF03A}" type="datetime1">
              <a:rPr lang="ru-RU" smtClean="0"/>
              <a:pPr/>
              <a:t>24.04.2017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00BE6-9CD3-4844-A590-C2476D3B9FB0}" type="datetime1">
              <a:rPr lang="ru-RU" smtClean="0"/>
              <a:pPr/>
              <a:t>24.04.2017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091C1-426B-4CB9-A680-C1C8DA976C7E}" type="datetime1">
              <a:rPr lang="ru-RU" smtClean="0"/>
              <a:pPr/>
              <a:t>24.04.2017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F6602-26FB-4F1D-AEE8-B3740F071D18}" type="datetime1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jpe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jpeg"/><Relationship Id="rId15" Type="http://schemas.openxmlformats.org/officeDocument/2006/relationships/image" Target="../media/image13.png"/><Relationship Id="rId10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дрей\Desktop\0001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6858000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4"/>
          <p:cNvSpPr>
            <a:spLocks noChangeArrowheads="1"/>
          </p:cNvSpPr>
          <p:nvPr/>
        </p:nvSpPr>
        <p:spPr bwMode="auto">
          <a:xfrm>
            <a:off x="1" y="12292"/>
            <a:ext cx="6858000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altLang="ru-RU" sz="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1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ГБНОУ «Санкт-Петербургский городской Дворец творчества юных</a:t>
            </a:r>
            <a:r>
              <a:rPr lang="ru-RU" altLang="ru-RU" sz="12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br>
              <a:rPr lang="ru-RU" altLang="ru-RU" sz="12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2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ГБУ ДО «Правобережный дом детского творчества» Невского района Санкт-Петербурга</a:t>
            </a:r>
          </a:p>
          <a:p>
            <a:pPr algn="ctr"/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5" y="611561"/>
            <a:ext cx="1737320" cy="34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58934" y="610698"/>
            <a:ext cx="2154442" cy="34560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5"/>
          </a:lnRef>
          <a:fillRef idx="100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16" name="Picture 5" descr="D:\ОТДЕЛ КРАЕВЕДЕНИЯ\МОИ ПРОЕКТЫ\ПЕТЕРБУРГСКИЙ НАВИГАТОР\2015-2016\Изображения\Картинки\Эмблема_ Петербургский навигатор.jpg"/>
          <p:cNvPicPr>
            <a:picLocks noChangeAspect="1" noChangeArrowheads="1"/>
          </p:cNvPicPr>
          <p:nvPr/>
        </p:nvPicPr>
        <p:blipFill>
          <a:blip r:embed="rId5" cstate="print"/>
          <a:srcRect t="1966" b="5464"/>
          <a:stretch>
            <a:fillRect/>
          </a:stretch>
        </p:blipFill>
        <p:spPr bwMode="auto">
          <a:xfrm>
            <a:off x="2780928" y="517659"/>
            <a:ext cx="1080120" cy="957997"/>
          </a:xfrm>
          <a:prstGeom prst="ellipse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-1528" y="1475656"/>
            <a:ext cx="6857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Третий этап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городского краеведческого конкурса младших школьников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ln w="12700">
                  <a:noFill/>
                </a:ln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«</a:t>
            </a:r>
            <a:r>
              <a:rPr lang="ru-RU" sz="1400" b="1" dirty="0" smtClean="0">
                <a:ln w="12700">
                  <a:noFill/>
                </a:ln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Петербургский навигатор»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в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2016-2017 учебном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году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grpSp>
        <p:nvGrpSpPr>
          <p:cNvPr id="40" name="Группа 39"/>
          <p:cNvGrpSpPr/>
          <p:nvPr/>
        </p:nvGrpSpPr>
        <p:grpSpPr>
          <a:xfrm>
            <a:off x="476672" y="2627784"/>
            <a:ext cx="1152128" cy="534917"/>
            <a:chOff x="1052736" y="2668931"/>
            <a:chExt cx="1872208" cy="822949"/>
          </a:xfrm>
        </p:grpSpPr>
        <p:pic>
          <p:nvPicPr>
            <p:cNvPr id="22" name="Picture 2" descr="D:\ОТДЕЛ КРАЕВЕДЕНИЯ\МОИ ПРОЕКТЫ\ПЕТЕРБУРГСКИЙ НАВИГАТОР\2016-2017\3 День зелёного подарка\15.jpg"/>
            <p:cNvPicPr>
              <a:picLocks noChangeAspect="1" noChangeArrowheads="1"/>
            </p:cNvPicPr>
            <p:nvPr/>
          </p:nvPicPr>
          <p:blipFill>
            <a:blip r:embed="rId6" cstate="print">
              <a:lum bright="-20000"/>
            </a:blip>
            <a:srcRect l="42980" t="4447" r="46645" b="77767"/>
            <a:stretch>
              <a:fillRect/>
            </a:stretch>
          </p:blipFill>
          <p:spPr bwMode="auto">
            <a:xfrm>
              <a:off x="1052736" y="2668931"/>
              <a:ext cx="720080" cy="822949"/>
            </a:xfrm>
            <a:prstGeom prst="rect">
              <a:avLst/>
            </a:prstGeom>
            <a:noFill/>
          </p:spPr>
        </p:pic>
        <p:pic>
          <p:nvPicPr>
            <p:cNvPr id="23" name="Picture 2" descr="D:\ОТДЕЛ КРАЕВЕДЕНИЯ\МОИ ПРОЕКТЫ\ПЕТЕРБУРГСКИЙ НАВИГАТОР\2016-2017\3 День зелёного подарка\15.jpg"/>
            <p:cNvPicPr>
              <a:picLocks noChangeAspect="1" noChangeArrowheads="1"/>
            </p:cNvPicPr>
            <p:nvPr/>
          </p:nvPicPr>
          <p:blipFill>
            <a:blip r:embed="rId7" cstate="print"/>
            <a:srcRect l="53354" r="36271" b="77767"/>
            <a:stretch>
              <a:fillRect/>
            </a:stretch>
          </p:blipFill>
          <p:spPr bwMode="auto">
            <a:xfrm>
              <a:off x="1628800" y="2771800"/>
              <a:ext cx="504056" cy="720080"/>
            </a:xfrm>
            <a:prstGeom prst="rect">
              <a:avLst/>
            </a:prstGeom>
            <a:noFill/>
          </p:spPr>
        </p:pic>
        <p:pic>
          <p:nvPicPr>
            <p:cNvPr id="24" name="Picture 2" descr="D:\ОТДЕЛ КРАЕВЕДЕНИЯ\МОИ ПРОЕКТЫ\ПЕТЕРБУРГСКИЙ НАВИГАТОР\2016-2017\3 День зелёного подарка\15.jpg"/>
            <p:cNvPicPr>
              <a:picLocks noChangeAspect="1" noChangeArrowheads="1"/>
            </p:cNvPicPr>
            <p:nvPr/>
          </p:nvPicPr>
          <p:blipFill>
            <a:blip r:embed="rId7" cstate="print"/>
            <a:srcRect l="35570" t="22233" r="54055" b="62204"/>
            <a:stretch>
              <a:fillRect/>
            </a:stretch>
          </p:blipFill>
          <p:spPr bwMode="auto">
            <a:xfrm>
              <a:off x="1988840" y="2915816"/>
              <a:ext cx="504056" cy="504056"/>
            </a:xfrm>
            <a:prstGeom prst="rect">
              <a:avLst/>
            </a:prstGeom>
            <a:noFill/>
          </p:spPr>
        </p:pic>
        <p:pic>
          <p:nvPicPr>
            <p:cNvPr id="26" name="Picture 2" descr="D:\ОТДЕЛ КРАЕВЕДЕНИЯ\МОИ ПРОЕКТЫ\ПЕТЕРБУРГСКИЙ НАВИГАТОР\2016-2017\3 День зелёного подарка\15.jpg"/>
            <p:cNvPicPr>
              <a:picLocks noChangeAspect="1" noChangeArrowheads="1"/>
            </p:cNvPicPr>
            <p:nvPr/>
          </p:nvPicPr>
          <p:blipFill>
            <a:blip r:embed="rId7" cstate="print"/>
            <a:srcRect l="16303" t="55582" r="73323" b="26632"/>
            <a:stretch>
              <a:fillRect/>
            </a:stretch>
          </p:blipFill>
          <p:spPr bwMode="auto">
            <a:xfrm>
              <a:off x="2420888" y="2843808"/>
              <a:ext cx="504056" cy="576064"/>
            </a:xfrm>
            <a:prstGeom prst="rect">
              <a:avLst/>
            </a:prstGeom>
            <a:noFill/>
          </p:spPr>
        </p:pic>
      </p:grpSp>
      <p:pic>
        <p:nvPicPr>
          <p:cNvPr id="1039" name="Picture 15" descr="http://lubimiedeti.ru/wp-content/uploads/2016/06/%D0%A1%D1%87%D0%B8%D1%82%D0%B0%D0%BB%D0%BA%D0%B8-%D0%97.png"/>
          <p:cNvPicPr>
            <a:picLocks noChangeAspect="1" noChangeArrowheads="1"/>
          </p:cNvPicPr>
          <p:nvPr/>
        </p:nvPicPr>
        <p:blipFill>
          <a:blip r:embed="rId8" cstate="print">
            <a:lum bright="-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28800" y="2497087"/>
            <a:ext cx="752281" cy="850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http://pixelbrush.ru/uploads/posts/2013-05/1367956901_1-34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31994" b="92444" l="60704" r="920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369" t="14743" r="2432" b="9695"/>
          <a:stretch/>
        </p:blipFill>
        <p:spPr bwMode="auto">
          <a:xfrm>
            <a:off x="3636713" y="2650039"/>
            <a:ext cx="485015" cy="462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D:\ОТДЕЛ КРАЕВЕДЕНИЯ\МОИ ПРОЕКТЫ\ПЕТЕРБУРГСКИЙ НАВИГАТОР\2016-2017\3 День зелёного подарка\15.jpg"/>
          <p:cNvPicPr>
            <a:picLocks noChangeAspect="1" noChangeArrowheads="1"/>
          </p:cNvPicPr>
          <p:nvPr/>
        </p:nvPicPr>
        <p:blipFill>
          <a:blip r:embed="rId11" cstate="print"/>
          <a:srcRect l="53354" r="36271" b="77767"/>
          <a:stretch>
            <a:fillRect/>
          </a:stretch>
        </p:blipFill>
        <p:spPr bwMode="auto">
          <a:xfrm>
            <a:off x="2356228" y="2611940"/>
            <a:ext cx="462909" cy="574266"/>
          </a:xfrm>
          <a:prstGeom prst="rect">
            <a:avLst/>
          </a:prstGeom>
          <a:noFill/>
        </p:spPr>
      </p:pic>
      <p:pic>
        <p:nvPicPr>
          <p:cNvPr id="28" name="Picture 2" descr="D:\ОТДЕЛ КРАЕВЕДЕНИЯ\МОИ ПРОЕКТЫ\ПЕТЕРБУРГСКИЙ НАВИГАТОР\2016-2017\3 День зелёного подарка\15.jpg"/>
          <p:cNvPicPr>
            <a:picLocks noChangeAspect="1" noChangeArrowheads="1"/>
          </p:cNvPicPr>
          <p:nvPr/>
        </p:nvPicPr>
        <p:blipFill>
          <a:blip r:embed="rId11" cstate="print"/>
          <a:srcRect l="13339" t="22233" r="74804" b="62204"/>
          <a:stretch>
            <a:fillRect/>
          </a:stretch>
        </p:blipFill>
        <p:spPr bwMode="auto">
          <a:xfrm>
            <a:off x="2620747" y="2726793"/>
            <a:ext cx="529038" cy="401986"/>
          </a:xfrm>
          <a:prstGeom prst="rect">
            <a:avLst/>
          </a:prstGeom>
          <a:noFill/>
        </p:spPr>
      </p:pic>
      <p:pic>
        <p:nvPicPr>
          <p:cNvPr id="29" name="Picture 2" descr="D:\ОТДЕЛ КРАЕВЕДЕНИЯ\МОИ ПРОЕКТЫ\ПЕТЕРБУРГСКИЙ НАВИГАТОР\2016-2017\3 День зелёного подарка\15.jpg"/>
          <p:cNvPicPr>
            <a:picLocks noChangeAspect="1" noChangeArrowheads="1"/>
          </p:cNvPicPr>
          <p:nvPr/>
        </p:nvPicPr>
        <p:blipFill>
          <a:blip r:embed="rId11" cstate="print"/>
          <a:srcRect l="45944" t="22233" r="43681" b="62204"/>
          <a:stretch>
            <a:fillRect/>
          </a:stretch>
        </p:blipFill>
        <p:spPr bwMode="auto">
          <a:xfrm>
            <a:off x="3744953" y="2726793"/>
            <a:ext cx="462909" cy="401986"/>
          </a:xfrm>
          <a:prstGeom prst="rect">
            <a:avLst/>
          </a:prstGeom>
          <a:noFill/>
        </p:spPr>
      </p:pic>
      <p:pic>
        <p:nvPicPr>
          <p:cNvPr id="30" name="Picture 2" descr="D:\ОТДЕЛ КРАЕВЕДЕНИЯ\МОИ ПРОЕКТЫ\ПЕТЕРБУРГСКИЙ НАВИГАТОР\2016-2017\3 День зелёного подарка\15.jpg"/>
          <p:cNvPicPr>
            <a:picLocks noChangeAspect="1" noChangeArrowheads="1"/>
          </p:cNvPicPr>
          <p:nvPr/>
        </p:nvPicPr>
        <p:blipFill>
          <a:blip r:embed="rId11" cstate="print"/>
          <a:srcRect l="53354" r="36271" b="77767"/>
          <a:stretch>
            <a:fillRect/>
          </a:stretch>
        </p:blipFill>
        <p:spPr bwMode="auto">
          <a:xfrm>
            <a:off x="3083656" y="2611940"/>
            <a:ext cx="462909" cy="574266"/>
          </a:xfrm>
          <a:prstGeom prst="rect">
            <a:avLst/>
          </a:prstGeom>
          <a:noFill/>
        </p:spPr>
      </p:pic>
      <p:pic>
        <p:nvPicPr>
          <p:cNvPr id="31" name="Picture 2" descr="D:\ОТДЕЛ КРАЕВЕДЕНИЯ\МОИ ПРОЕКТЫ\ПЕТЕРБУРГСКИЙ НАВИГАТОР\2016-2017\3 День зелёного подарка\15.jpg"/>
          <p:cNvPicPr>
            <a:picLocks noChangeAspect="1" noChangeArrowheads="1"/>
          </p:cNvPicPr>
          <p:nvPr/>
        </p:nvPicPr>
        <p:blipFill>
          <a:blip r:embed="rId11" cstate="print"/>
          <a:srcRect l="35570" t="22233" r="54055" b="62204"/>
          <a:stretch>
            <a:fillRect/>
          </a:stretch>
        </p:blipFill>
        <p:spPr bwMode="auto">
          <a:xfrm>
            <a:off x="3414304" y="2726793"/>
            <a:ext cx="462909" cy="401986"/>
          </a:xfrm>
          <a:prstGeom prst="rect">
            <a:avLst/>
          </a:prstGeom>
          <a:noFill/>
        </p:spPr>
      </p:pic>
      <p:pic>
        <p:nvPicPr>
          <p:cNvPr id="32" name="Picture 2" descr="D:\ОТДЕЛ КРАЕВЕДЕНИЯ\МОИ ПРОЕКТЫ\ПЕТЕРБУРГСКИЙ НАВИГАТОР\2016-2017\3 День зелёного подарка\15.jpg"/>
          <p:cNvPicPr>
            <a:picLocks noChangeAspect="1" noChangeArrowheads="1"/>
          </p:cNvPicPr>
          <p:nvPr/>
        </p:nvPicPr>
        <p:blipFill>
          <a:blip r:embed="rId12" cstate="print"/>
          <a:srcRect l="33870" t="4447" r="57238" b="77767"/>
          <a:stretch>
            <a:fillRect/>
          </a:stretch>
        </p:blipFill>
        <p:spPr bwMode="auto">
          <a:xfrm>
            <a:off x="4141732" y="2726793"/>
            <a:ext cx="396779" cy="459413"/>
          </a:xfrm>
          <a:prstGeom prst="rect">
            <a:avLst/>
          </a:prstGeom>
          <a:noFill/>
        </p:spPr>
      </p:pic>
      <p:pic>
        <p:nvPicPr>
          <p:cNvPr id="34" name="Picture 2" descr="D:\ОТДЕЛ КРАЕВЕДЕНИЯ\МОИ ПРОЕКТЫ\ПЕТЕРБУРГСКИЙ НАВИГАТОР\2016-2017\3 День зелёного подарка\15.jpg"/>
          <p:cNvPicPr>
            <a:picLocks noChangeAspect="1" noChangeArrowheads="1"/>
          </p:cNvPicPr>
          <p:nvPr/>
        </p:nvPicPr>
        <p:blipFill>
          <a:blip r:embed="rId11" cstate="print"/>
          <a:srcRect l="45944" t="22233" r="43681" b="62204"/>
          <a:stretch>
            <a:fillRect/>
          </a:stretch>
        </p:blipFill>
        <p:spPr bwMode="auto">
          <a:xfrm>
            <a:off x="4406251" y="2726793"/>
            <a:ext cx="462909" cy="401986"/>
          </a:xfrm>
          <a:prstGeom prst="rect">
            <a:avLst/>
          </a:prstGeom>
          <a:noFill/>
        </p:spPr>
      </p:pic>
      <p:grpSp>
        <p:nvGrpSpPr>
          <p:cNvPr id="43" name="Группа 42"/>
          <p:cNvGrpSpPr/>
          <p:nvPr/>
        </p:nvGrpSpPr>
        <p:grpSpPr>
          <a:xfrm>
            <a:off x="4896544" y="2667448"/>
            <a:ext cx="1700808" cy="536400"/>
            <a:chOff x="4653136" y="2555776"/>
            <a:chExt cx="2448272" cy="720080"/>
          </a:xfrm>
        </p:grpSpPr>
        <p:pic>
          <p:nvPicPr>
            <p:cNvPr id="4" name="Picture 2" descr="D:\ОТДЕЛ КРАЕВЕДЕНИЯ\МОИ ПРОЕКТЫ\ПЕТЕРБУРГСКИЙ НАВИГАТОР\2016-2017\3 День зелёного подарка\15.jpg"/>
            <p:cNvPicPr>
              <a:picLocks noChangeAspect="1" noChangeArrowheads="1"/>
            </p:cNvPicPr>
            <p:nvPr/>
          </p:nvPicPr>
          <p:blipFill>
            <a:blip r:embed="rId13" cstate="print"/>
            <a:srcRect l="66662" t="22233" r="24445" b="62204"/>
            <a:stretch>
              <a:fillRect/>
            </a:stretch>
          </p:blipFill>
          <p:spPr bwMode="auto">
            <a:xfrm>
              <a:off x="6098097" y="2843808"/>
              <a:ext cx="316835" cy="336037"/>
            </a:xfrm>
            <a:prstGeom prst="rect">
              <a:avLst/>
            </a:prstGeom>
            <a:noFill/>
          </p:spPr>
        </p:pic>
        <p:pic>
          <p:nvPicPr>
            <p:cNvPr id="33" name="Picture 2" descr="D:\ОТДЕЛ КРАЕВЕДЕНИЯ\МОИ ПРОЕКТЫ\ПЕТЕРБУРГСКИЙ НАВИГАТОР\2016-2017\3 День зелёного подарка\15.jpg"/>
            <p:cNvPicPr>
              <a:picLocks noChangeAspect="1" noChangeArrowheads="1"/>
            </p:cNvPicPr>
            <p:nvPr/>
          </p:nvPicPr>
          <p:blipFill>
            <a:blip r:embed="rId13" cstate="print"/>
            <a:srcRect l="42762" t="4447" r="45381" b="77767"/>
            <a:stretch>
              <a:fillRect/>
            </a:stretch>
          </p:blipFill>
          <p:spPr bwMode="auto">
            <a:xfrm>
              <a:off x="5517232" y="2795803"/>
              <a:ext cx="422447" cy="384043"/>
            </a:xfrm>
            <a:prstGeom prst="rect">
              <a:avLst/>
            </a:prstGeom>
            <a:noFill/>
          </p:spPr>
        </p:pic>
        <p:pic>
          <p:nvPicPr>
            <p:cNvPr id="35" name="Picture 2" descr="D:\ОТДЕЛ КРАЕВЕДЕНИЯ\МОИ ПРОЕКТЫ\ПЕТЕРБУРГСКИЙ НАВИГАТОР\2016-2017\3 День зелёного подарка\15.jpg"/>
            <p:cNvPicPr>
              <a:picLocks noChangeAspect="1" noChangeArrowheads="1"/>
            </p:cNvPicPr>
            <p:nvPr/>
          </p:nvPicPr>
          <p:blipFill>
            <a:blip r:embed="rId14" cstate="print">
              <a:lum bright="-20000"/>
            </a:blip>
            <a:srcRect l="56319" t="22233" r="31824" b="59981"/>
            <a:stretch>
              <a:fillRect/>
            </a:stretch>
          </p:blipFill>
          <p:spPr bwMode="auto">
            <a:xfrm>
              <a:off x="4653136" y="2555776"/>
              <a:ext cx="792088" cy="720080"/>
            </a:xfrm>
            <a:prstGeom prst="rect">
              <a:avLst/>
            </a:prstGeom>
            <a:noFill/>
          </p:spPr>
        </p:pic>
        <p:pic>
          <p:nvPicPr>
            <p:cNvPr id="36" name="Picture 2" descr="D:\ОТДЕЛ КРАЕВЕДЕНИЯ\МОИ ПРОЕКТЫ\ПЕТЕРБУРГСКИЙ НАВИГАТОР\2016-2017\3 День зелёного подарка\15.jpg"/>
            <p:cNvPicPr>
              <a:picLocks noChangeAspect="1" noChangeArrowheads="1"/>
            </p:cNvPicPr>
            <p:nvPr/>
          </p:nvPicPr>
          <p:blipFill>
            <a:blip r:embed="rId13" cstate="print"/>
            <a:srcRect l="45944" t="22233" r="43681" b="62204"/>
            <a:stretch>
              <a:fillRect/>
            </a:stretch>
          </p:blipFill>
          <p:spPr bwMode="auto">
            <a:xfrm>
              <a:off x="5229200" y="2771800"/>
              <a:ext cx="369641" cy="336037"/>
            </a:xfrm>
            <a:prstGeom prst="rect">
              <a:avLst/>
            </a:prstGeom>
            <a:noFill/>
          </p:spPr>
        </p:pic>
        <p:pic>
          <p:nvPicPr>
            <p:cNvPr id="37" name="Picture 2" descr="D:\ОТДЕЛ КРАЕВЕДЕНИЯ\МОИ ПРОЕКТЫ\ПЕТЕРБУРГСКИЙ НАВИГАТОР\2016-2017\3 День зелёного подарка\15.jpg"/>
            <p:cNvPicPr>
              <a:picLocks noChangeAspect="1" noChangeArrowheads="1"/>
            </p:cNvPicPr>
            <p:nvPr/>
          </p:nvPicPr>
          <p:blipFill>
            <a:blip r:embed="rId13" cstate="print"/>
            <a:srcRect l="2964" t="2223" r="85179" b="79991"/>
            <a:stretch>
              <a:fillRect/>
            </a:stretch>
          </p:blipFill>
          <p:spPr bwMode="auto">
            <a:xfrm>
              <a:off x="5781261" y="2747797"/>
              <a:ext cx="422447" cy="384043"/>
            </a:xfrm>
            <a:prstGeom prst="rect">
              <a:avLst/>
            </a:prstGeom>
            <a:noFill/>
          </p:spPr>
        </p:pic>
        <p:pic>
          <p:nvPicPr>
            <p:cNvPr id="38" name="Picture 2" descr="D:\ОТДЕЛ КРАЕВЕДЕНИЯ\МОИ ПРОЕКТЫ\ПЕТЕРБУРГСКИЙ НАВИГАТОР\2016-2017\3 День зелёного подарка\15.jpg"/>
            <p:cNvPicPr>
              <a:picLocks noChangeAspect="1" noChangeArrowheads="1"/>
            </p:cNvPicPr>
            <p:nvPr/>
          </p:nvPicPr>
          <p:blipFill>
            <a:blip r:embed="rId13" cstate="print"/>
            <a:srcRect l="2964" t="20009" r="85179" b="59981"/>
            <a:stretch>
              <a:fillRect/>
            </a:stretch>
          </p:blipFill>
          <p:spPr bwMode="auto">
            <a:xfrm>
              <a:off x="6362126" y="2795803"/>
              <a:ext cx="422447" cy="432048"/>
            </a:xfrm>
            <a:prstGeom prst="rect">
              <a:avLst/>
            </a:prstGeom>
            <a:noFill/>
          </p:spPr>
        </p:pic>
        <p:pic>
          <p:nvPicPr>
            <p:cNvPr id="39" name="Picture 2" descr="D:\ОТДЕЛ КРАЕВЕДЕНИЯ\МОИ ПРОЕКТЫ\ПЕТЕРБУРГСКИЙ НАВИГАТОР\2016-2017\3 День зелёного подарка\15.jpg"/>
            <p:cNvPicPr>
              <a:picLocks noChangeAspect="1" noChangeArrowheads="1"/>
            </p:cNvPicPr>
            <p:nvPr/>
          </p:nvPicPr>
          <p:blipFill>
            <a:blip r:embed="rId13" cstate="print"/>
            <a:srcRect l="2964" t="2223" r="85179" b="79991"/>
            <a:stretch>
              <a:fillRect/>
            </a:stretch>
          </p:blipFill>
          <p:spPr bwMode="auto">
            <a:xfrm>
              <a:off x="6678961" y="2771800"/>
              <a:ext cx="422447" cy="384043"/>
            </a:xfrm>
            <a:prstGeom prst="rect">
              <a:avLst/>
            </a:prstGeom>
            <a:noFill/>
          </p:spPr>
        </p:pic>
      </p:grpSp>
      <p:pic>
        <p:nvPicPr>
          <p:cNvPr id="1034" name="Picture 10" descr="D:\ОТДЕЛ КРАЕВЕДЕНИЯ\МОИ ПРОЕКТЫ\ПЕТЕРБУРГСКИЙ НАВИГАТОР\2016-2017\3 День зелёного подарка\15.jpg"/>
          <p:cNvPicPr>
            <a:picLocks noChangeAspect="1" noChangeArrowheads="1"/>
          </p:cNvPicPr>
          <p:nvPr/>
        </p:nvPicPr>
        <p:blipFill>
          <a:blip r:embed="rId15" cstate="print">
            <a:lum bright="-30000"/>
          </a:blip>
          <a:srcRect l="85329" t="22015" r="4001" b="61979"/>
          <a:stretch>
            <a:fillRect/>
          </a:stretch>
        </p:blipFill>
        <p:spPr bwMode="auto">
          <a:xfrm>
            <a:off x="3933056" y="2195736"/>
            <a:ext cx="360040" cy="360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ContrastingRightFacing"/>
            <a:lightRig rig="threePt" dir="t"/>
          </a:scene3d>
        </p:spPr>
      </p:pic>
      <p:pic>
        <p:nvPicPr>
          <p:cNvPr id="58" name="Picture 10" descr="D:\ОТДЕЛ КРАЕВЕДЕНИЯ\МОИ ПРОЕКТЫ\ПЕТЕРБУРГСКИЙ НАВИГАТОР\2016-2017\3 День зелёного подарка\15.jpg"/>
          <p:cNvPicPr>
            <a:picLocks noChangeAspect="1" noChangeArrowheads="1"/>
          </p:cNvPicPr>
          <p:nvPr/>
        </p:nvPicPr>
        <p:blipFill>
          <a:blip r:embed="rId16" cstate="print">
            <a:lum bright="-30000"/>
          </a:blip>
          <a:srcRect l="13337" r="75993" b="77992"/>
          <a:stretch>
            <a:fillRect/>
          </a:stretch>
        </p:blipFill>
        <p:spPr bwMode="auto">
          <a:xfrm>
            <a:off x="2276872" y="1907704"/>
            <a:ext cx="576064" cy="792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ContrastingRightFacing"/>
            <a:lightRig rig="threePt" dir="t"/>
          </a:scene3d>
        </p:spPr>
      </p:pic>
      <p:pic>
        <p:nvPicPr>
          <p:cNvPr id="59" name="Picture 10" descr="D:\ОТДЕЛ КРАЕВЕДЕНИЯ\МОИ ПРОЕКТЫ\ПЕТЕРБУРГСКИЙ НАВИГАТОР\2016-2017\3 День зелёного подарка\15.jpg"/>
          <p:cNvPicPr>
            <a:picLocks noChangeAspect="1" noChangeArrowheads="1"/>
          </p:cNvPicPr>
          <p:nvPr/>
        </p:nvPicPr>
        <p:blipFill>
          <a:blip r:embed="rId15" cstate="print">
            <a:lum bright="-30000"/>
          </a:blip>
          <a:srcRect l="2667" t="22008" r="86663" b="61986"/>
          <a:stretch>
            <a:fillRect/>
          </a:stretch>
        </p:blipFill>
        <p:spPr bwMode="auto">
          <a:xfrm>
            <a:off x="2996952" y="2195736"/>
            <a:ext cx="360040" cy="360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ContrastingRightFacing"/>
            <a:lightRig rig="threePt" dir="t"/>
          </a:scene3d>
        </p:spPr>
      </p:pic>
      <p:pic>
        <p:nvPicPr>
          <p:cNvPr id="60" name="Picture 10" descr="D:\ОТДЕЛ КРАЕВЕДЕНИЯ\МОИ ПРОЕКТЫ\ПЕТЕРБУРГСКИЙ НАВИГАТОР\2016-2017\3 День зелёного подарка\15.jpg"/>
          <p:cNvPicPr>
            <a:picLocks noChangeAspect="1" noChangeArrowheads="1"/>
          </p:cNvPicPr>
          <p:nvPr/>
        </p:nvPicPr>
        <p:blipFill>
          <a:blip r:embed="rId15" cstate="print">
            <a:lum bright="-30000"/>
          </a:blip>
          <a:srcRect l="2667" t="38013" r="86663" b="45981"/>
          <a:stretch>
            <a:fillRect/>
          </a:stretch>
        </p:blipFill>
        <p:spPr bwMode="auto">
          <a:xfrm>
            <a:off x="2708920" y="2195736"/>
            <a:ext cx="360040" cy="360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ContrastingRightFacing"/>
            <a:lightRig rig="threePt" dir="t"/>
          </a:scene3d>
        </p:spPr>
      </p:pic>
      <p:pic>
        <p:nvPicPr>
          <p:cNvPr id="61" name="Picture 10" descr="D:\ОТДЕЛ КРАЕВЕДЕНИЯ\МОИ ПРОЕКТЫ\ПЕТЕРБУРГСКИЙ НАВИГАТОР\2016-2017\3 День зелёного подарка\15.jpg"/>
          <p:cNvPicPr>
            <a:picLocks noChangeAspect="1" noChangeArrowheads="1"/>
          </p:cNvPicPr>
          <p:nvPr/>
        </p:nvPicPr>
        <p:blipFill>
          <a:blip r:embed="rId15" cstate="print">
            <a:lum bright="-30000"/>
          </a:blip>
          <a:srcRect l="14671" t="22008" r="75993" b="61986"/>
          <a:stretch>
            <a:fillRect/>
          </a:stretch>
        </p:blipFill>
        <p:spPr bwMode="auto">
          <a:xfrm>
            <a:off x="3356992" y="2195736"/>
            <a:ext cx="315035" cy="360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ContrastingRightFacing"/>
            <a:lightRig rig="threePt" dir="t"/>
          </a:scene3d>
        </p:spPr>
      </p:pic>
      <p:pic>
        <p:nvPicPr>
          <p:cNvPr id="63" name="Picture 2" descr="D:\ОТДЕЛ КРАЕВЕДЕНИЯ\МОИ ПРОЕКТЫ\ПЕТЕРБУРГСКИЙ НАВИГАТОР\2016-2017\3 День зелёного подарка\15.jpg"/>
          <p:cNvPicPr>
            <a:picLocks noChangeAspect="1" noChangeArrowheads="1"/>
          </p:cNvPicPr>
          <p:nvPr/>
        </p:nvPicPr>
        <p:blipFill>
          <a:blip r:embed="rId17" cstate="print">
            <a:lum bright="-30000"/>
          </a:blip>
          <a:srcRect l="53354" r="36271" b="77767"/>
          <a:stretch>
            <a:fillRect/>
          </a:stretch>
        </p:blipFill>
        <p:spPr bwMode="auto">
          <a:xfrm>
            <a:off x="3645024" y="2123728"/>
            <a:ext cx="405045" cy="5024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ContrastingRightFacing"/>
            <a:lightRig rig="threePt" dir="t"/>
          </a:scene3d>
        </p:spPr>
      </p:pic>
      <p:graphicFrame>
        <p:nvGraphicFramePr>
          <p:cNvPr id="64" name="Таблица 63"/>
          <p:cNvGraphicFramePr>
            <a:graphicFrameLocks noGrp="1"/>
          </p:cNvGraphicFramePr>
          <p:nvPr/>
        </p:nvGraphicFramePr>
        <p:xfrm>
          <a:off x="260648" y="3419872"/>
          <a:ext cx="6336704" cy="129614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44216"/>
                <a:gridCol w="4392488"/>
              </a:tblGrid>
              <a:tr h="6480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ОУ №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Лицей № 265</a:t>
                      </a:r>
                      <a:endParaRPr lang="ru-RU" dirty="0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Название команды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«Лицеисты»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5" name="Таблица 64"/>
          <p:cNvGraphicFramePr>
            <a:graphicFrameLocks noGrp="1"/>
          </p:cNvGraphicFramePr>
          <p:nvPr/>
        </p:nvGraphicFramePr>
        <p:xfrm>
          <a:off x="260648" y="4860032"/>
          <a:ext cx="6336704" cy="40233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44216"/>
                <a:gridCol w="4392488"/>
              </a:tblGrid>
              <a:tr h="9361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Название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проекта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Рекламная</a:t>
                      </a:r>
                      <a:r>
                        <a:rPr lang="ru-RU" baseline="0" dirty="0" smtClean="0"/>
                        <a:t> акция </a:t>
                      </a:r>
                    </a:p>
                    <a:p>
                      <a:r>
                        <a:rPr lang="ru-RU" baseline="0" dirty="0" smtClean="0"/>
                        <a:t>«Сдай макулатуру – спаси дерево!»</a:t>
                      </a:r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9361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Идея проекта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Творческий номер и </a:t>
                      </a:r>
                      <a:r>
                        <a:rPr lang="ru-RU" dirty="0" err="1" smtClean="0"/>
                        <a:t>мультимедийная</a:t>
                      </a:r>
                      <a:r>
                        <a:rPr lang="ru-RU" dirty="0" smtClean="0"/>
                        <a:t> презентация, рассказывающая о необходимости сбора использованной бумаги для вторичной переработки. В конце рассказа – вручение коробки для сбора макулатуры в классе. Реклама должна побудить учащихся к активному участию в сборе макулатуры, что помогает сохранять деревья. 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6" name="Номер слайда 65"/>
          <p:cNvSpPr>
            <a:spLocks noGrp="1"/>
          </p:cNvSpPr>
          <p:nvPr>
            <p:ph type="sldNum" sz="quarter" idx="12"/>
          </p:nvPr>
        </p:nvSpPr>
        <p:spPr>
          <a:xfrm>
            <a:off x="5257800" y="8657167"/>
            <a:ext cx="1600200" cy="486833"/>
          </a:xfrm>
        </p:spPr>
        <p:txBody>
          <a:bodyPr/>
          <a:lstStyle/>
          <a:p>
            <a:fld id="{B19B0651-EE4F-4900-A07F-96A6BFA9D0F0}" type="slidenum">
              <a:rPr lang="ru-RU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1</a:t>
            </a:fld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248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Скаченные с Инета файлы\ФОТО\из инета\clean-city-in-hand-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7384" y="20836"/>
            <a:ext cx="6885384" cy="912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5257800" y="8657167"/>
            <a:ext cx="1600200" cy="486833"/>
          </a:xfrm>
        </p:spPr>
        <p:txBody>
          <a:bodyPr/>
          <a:lstStyle/>
          <a:p>
            <a:fld id="{B19B0651-EE4F-4900-A07F-96A6BFA9D0F0}" type="slidenum">
              <a:rPr lang="ru-RU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2</a:t>
            </a:fld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16632" y="179512"/>
          <a:ext cx="6624736" cy="856895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624736"/>
              </a:tblGrid>
              <a:tr h="856895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alpha val="49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60648" y="323528"/>
          <a:ext cx="6336704" cy="136815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336704"/>
              </a:tblGrid>
              <a:tr h="13681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Для осуществления нашего проекта мы сделали:</a:t>
                      </a:r>
                    </a:p>
                    <a:p>
                      <a:pPr algn="just"/>
                      <a:r>
                        <a:rPr lang="ru-RU" sz="1600" dirty="0" smtClean="0"/>
                        <a:t>Изучили результаты сбора макулатуры учащихся лицея; обсудили идею, распределили обязанности. Сочинили стихи, сделали элементы костюмов, создали м/</a:t>
                      </a:r>
                      <a:r>
                        <a:rPr lang="ru-RU" sz="1600" dirty="0" err="1" smtClean="0"/>
                        <a:t>м</a:t>
                      </a:r>
                      <a:r>
                        <a:rPr lang="ru-RU" sz="1600" baseline="0" dirty="0" smtClean="0"/>
                        <a:t> презентацию. Придумали надписи на коробки. Выступили перед 3-классниками.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60648" y="1907704"/>
          <a:ext cx="6336704" cy="9448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336704"/>
              </a:tblGrid>
              <a:tr h="7354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Итогом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нашего Дня Зелёного подарка стало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Вручение 3-классникам коробки для сбора макулатуры.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В дальнейшем, надеемся, ребята не будут выбрасывать бумагу в мусорное ведро, а будут её собирать для сдачи в переработку.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60648" y="4214810"/>
          <a:ext cx="6336704" cy="1371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336704"/>
              </a:tblGrid>
              <a:tr h="12144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Больше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всего нам понравилось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Выступать перед 3-классниками;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Ощущать себя значимыми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Готовить презентацию;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Сразу увидеть отклик на наше выступление.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ru-RU" sz="1400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76283796"/>
              </p:ext>
            </p:extLst>
          </p:nvPr>
        </p:nvGraphicFramePr>
        <p:xfrm>
          <a:off x="260648" y="5868144"/>
          <a:ext cx="6336704" cy="129614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336704"/>
              </a:tblGrid>
              <a:tr h="12961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Открытием для нас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оказалось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Узнали новое;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Удивились, что люди очень много бумаги тратят в год;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Что мало ребят в лицее принимает участие в сборе макулатуры;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То, что мы реально что-то можем сделать.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260648" y="7308304"/>
          <a:ext cx="6336704" cy="1371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336704"/>
              </a:tblGrid>
              <a:tr h="12961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Если бы День Зелёного подарка проводился каждый год, мы бы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предложили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Собирать батарейки;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Привлечь ребят лицея для благоустройства  (озеленения) школьного двора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Убрать пришкольную территорию.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260648" y="2928926"/>
          <a:ext cx="6336704" cy="121444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336704"/>
              </a:tblGrid>
              <a:tr h="12144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Главная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ценность нашего проекта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Осознание 3-классниками необходимости сбора макулатуры для вторичной переработки, что помогает спасти деревья;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Подаренная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коробка для сбора макулатуры поможет выработать привычку не выбрасывать в мусор использованную бумагу.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0380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Скаченные с Инета файлы\ФОТО\из инета\clean-city-in-hand-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7384" y="20836"/>
            <a:ext cx="6885384" cy="912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02777" y="5127327"/>
            <a:ext cx="6192688" cy="39010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362103" y="179512"/>
            <a:ext cx="21064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Фотография «До»</a:t>
            </a:r>
          </a:p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49651" y="4716016"/>
            <a:ext cx="24917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Фотография «После»</a:t>
            </a:r>
          </a:p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4664" y="611560"/>
            <a:ext cx="6192688" cy="39010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6" name="Picture 4" descr="https://img-fotki.yandex.ru/get/15567/200418627.54/0_11742e_4adf961f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68513" y="163374"/>
            <a:ext cx="546100" cy="33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img-fotki.yandex.ru/get/15567/200418627.54/0_11742e_4adf961f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785791" y="4716016"/>
            <a:ext cx="546100" cy="33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5257800" y="8657167"/>
            <a:ext cx="1600200" cy="486833"/>
          </a:xfrm>
        </p:spPr>
        <p:txBody>
          <a:bodyPr/>
          <a:lstStyle/>
          <a:p>
            <a:fld id="{B19B0651-EE4F-4900-A07F-96A6BFA9D0F0}" type="slidenum">
              <a:rPr lang="ru-RU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3</a:t>
            </a:fld>
            <a:endParaRPr lang="ru-RU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User\Desktop\фото\20170413_135355.jpg"/>
          <p:cNvPicPr>
            <a:picLocks noChangeAspect="1" noChangeArrowheads="1"/>
          </p:cNvPicPr>
          <p:nvPr/>
        </p:nvPicPr>
        <p:blipFill>
          <a:blip r:embed="rId4" cstate="print"/>
          <a:srcRect r="10000"/>
          <a:stretch>
            <a:fillRect/>
          </a:stretch>
        </p:blipFill>
        <p:spPr bwMode="auto">
          <a:xfrm rot="5400000">
            <a:off x="1814501" y="1428729"/>
            <a:ext cx="3657626" cy="2286016"/>
          </a:xfrm>
          <a:prstGeom prst="rect">
            <a:avLst/>
          </a:prstGeom>
          <a:noFill/>
        </p:spPr>
      </p:pic>
      <p:pic>
        <p:nvPicPr>
          <p:cNvPr id="1027" name="Picture 3" descr="C:\Users\User\Desktop\апрель ф\IMG_00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3579" y="5244685"/>
            <a:ext cx="4937189" cy="37028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4756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727</TotalTime>
  <Words>312</Words>
  <Application>Microsoft Office PowerPoint</Application>
  <PresentationFormat>Экран (4:3)</PresentationFormat>
  <Paragraphs>41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 Гороховец</dc:creator>
  <cp:lastModifiedBy>User</cp:lastModifiedBy>
  <cp:revision>30</cp:revision>
  <dcterms:created xsi:type="dcterms:W3CDTF">2017-02-22T09:07:46Z</dcterms:created>
  <dcterms:modified xsi:type="dcterms:W3CDTF">2017-04-24T17:50:10Z</dcterms:modified>
</cp:coreProperties>
</file>