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Бюст  Петру </a:t>
            </a:r>
            <a:r>
              <a:rPr lang="en-US" dirty="0" smtClean="0"/>
              <a:t>I</a:t>
            </a:r>
            <a:br>
              <a:rPr lang="en-US" dirty="0" smtClean="0"/>
            </a:br>
            <a:r>
              <a:rPr lang="ru-RU" sz="3100" dirty="0" smtClean="0"/>
              <a:t>Достопримечательности </a:t>
            </a:r>
            <a:r>
              <a:rPr lang="ru-RU" sz="3100" dirty="0" smtClean="0"/>
              <a:t>Красногвардейского района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2126" y="3602038"/>
            <a:ext cx="9879874" cy="1655762"/>
          </a:xfrm>
        </p:spPr>
        <p:txBody>
          <a:bodyPr>
            <a:noAutofit/>
          </a:bodyPr>
          <a:lstStyle/>
          <a:p>
            <a:r>
              <a:rPr lang="ru-RU" sz="2800" b="1" i="1" u="sng" dirty="0" smtClean="0"/>
              <a:t>Местоположение </a:t>
            </a:r>
            <a:r>
              <a:rPr lang="en-US" sz="2800" b="1" i="1" u="sng" dirty="0" smtClean="0"/>
              <a:t>: </a:t>
            </a:r>
            <a:r>
              <a:rPr lang="ru-RU" sz="2800" b="1" i="1" u="sng" dirty="0" err="1" smtClean="0"/>
              <a:t>Большиохтинский</a:t>
            </a:r>
            <a:r>
              <a:rPr lang="ru-RU" sz="2800" b="1" i="1" u="sng" dirty="0" smtClean="0"/>
              <a:t> </a:t>
            </a:r>
            <a:r>
              <a:rPr lang="ru-RU" sz="2800" b="1" i="1" u="sng" dirty="0" smtClean="0"/>
              <a:t>пр. </a:t>
            </a:r>
            <a:r>
              <a:rPr lang="ru-RU" sz="2800" b="1" i="1" u="sng" dirty="0" smtClean="0"/>
              <a:t>дом </a:t>
            </a:r>
            <a:r>
              <a:rPr lang="ru-RU" sz="2800" b="1" i="1" u="sng" dirty="0" smtClean="0"/>
              <a:t>1</a:t>
            </a:r>
            <a:endParaRPr lang="ru-RU" sz="2800" b="1" i="1" u="sng" dirty="0"/>
          </a:p>
          <a:p>
            <a:r>
              <a:rPr lang="ru-RU" sz="2800" b="1" i="1" u="sng" dirty="0" smtClean="0"/>
              <a:t>Проект подготовил</a:t>
            </a:r>
            <a:r>
              <a:rPr lang="en-US" sz="2800" b="1" i="1" u="sng" dirty="0" smtClean="0"/>
              <a:t>:</a:t>
            </a:r>
          </a:p>
          <a:p>
            <a:r>
              <a:rPr lang="ru-RU" sz="2800" b="1" i="1" u="sng" dirty="0" smtClean="0"/>
              <a:t>Ученик 3 </a:t>
            </a:r>
            <a:r>
              <a:rPr lang="ru-RU" sz="2800" b="1" i="1" u="sng" dirty="0" smtClean="0"/>
              <a:t>«В» Лицея №265</a:t>
            </a:r>
            <a:endParaRPr lang="ru-RU" sz="2800" b="1" i="1" u="sng" dirty="0" smtClean="0"/>
          </a:p>
          <a:p>
            <a:r>
              <a:rPr lang="ru-RU" sz="2800" b="1" i="1" u="sng" dirty="0" err="1" smtClean="0"/>
              <a:t>Луннов</a:t>
            </a:r>
            <a:r>
              <a:rPr lang="ru-RU" sz="2800" b="1" i="1" u="sng" dirty="0" smtClean="0"/>
              <a:t> Владимир</a:t>
            </a:r>
            <a:endParaRPr lang="ru-RU" sz="2800" b="1" i="1" u="sng" dirty="0"/>
          </a:p>
        </p:txBody>
      </p:sp>
      <p:pic>
        <p:nvPicPr>
          <p:cNvPr id="4" name="Рисунок 3" descr="Resize+of+IMG_04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429" y="274321"/>
            <a:ext cx="2560320" cy="3331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134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13509"/>
            <a:ext cx="9905998" cy="211618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«Петру </a:t>
            </a:r>
            <a:r>
              <a:rPr lang="en-US" sz="4000" dirty="0" smtClean="0"/>
              <a:t>I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> </a:t>
            </a:r>
            <a:r>
              <a:rPr lang="ru-RU" sz="4000" dirty="0" smtClean="0"/>
              <a:t>благодарные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err="1" smtClean="0"/>
              <a:t>Охтяне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pic>
        <p:nvPicPr>
          <p:cNvPr id="6" name="Содержимое 5" descr="image02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8549" y="352697"/>
            <a:ext cx="5107577" cy="6139543"/>
          </a:xfrm>
        </p:spPr>
      </p:pic>
      <p:sp>
        <p:nvSpPr>
          <p:cNvPr id="7" name="Прямоугольник 6"/>
          <p:cNvSpPr/>
          <p:nvPr/>
        </p:nvSpPr>
        <p:spPr>
          <a:xfrm>
            <a:off x="1018904" y="2769325"/>
            <a:ext cx="4833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Открытие памятника Петру Великому на </a:t>
            </a:r>
            <a:r>
              <a:rPr lang="ru-RU" sz="2400" dirty="0" err="1" smtClean="0"/>
              <a:t>Охте</a:t>
            </a:r>
            <a:r>
              <a:rPr lang="ru-RU" sz="2400" dirty="0" smtClean="0"/>
              <a:t> состоялось по инициативе Охтинского пригородного общества и было приурочено к 190-летию образования Охтинских поселений.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274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82880"/>
            <a:ext cx="9905998" cy="5355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600891"/>
            <a:ext cx="10798039" cy="6831875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Установили </a:t>
            </a:r>
            <a:r>
              <a:rPr lang="ru-RU" sz="4400" dirty="0"/>
              <a:t>его в сквере церкви Сошествия Святого Духа (современный </a:t>
            </a:r>
            <a:r>
              <a:rPr lang="ru-RU" sz="4400" dirty="0" err="1"/>
              <a:t>Большеохтинский</a:t>
            </a:r>
            <a:r>
              <a:rPr lang="ru-RU" sz="4400" dirty="0"/>
              <a:t> пр. 1) в 1911 году. Здесь река </a:t>
            </a:r>
            <a:r>
              <a:rPr lang="ru-RU" sz="4400" dirty="0" err="1"/>
              <a:t>Охта</a:t>
            </a:r>
            <a:r>
              <a:rPr lang="ru-RU" sz="4400" dirty="0"/>
              <a:t> впадает в Неву, здесь по указу Петра заселялись корабелы и плотники, строились первые Российские суда.</a:t>
            </a:r>
          </a:p>
          <a:p>
            <a:r>
              <a:rPr lang="ru-RU" sz="4400" dirty="0"/>
              <a:t>Бронзовый бюст для памятника был создан скульптором И. Я. </a:t>
            </a:r>
            <a:r>
              <a:rPr lang="ru-RU" sz="4400" dirty="0" err="1"/>
              <a:t>Гинцбургом</a:t>
            </a:r>
            <a:r>
              <a:rPr lang="ru-RU" sz="4400" dirty="0"/>
              <a:t>. Петр I изображён с непокрытой головой, в мундире, с лентой через правое плечо и орденом Андрея Первозванного. На передней стороне постамента надпись: «</a:t>
            </a:r>
            <a:r>
              <a:rPr lang="ru-RU" sz="4400" i="1" dirty="0"/>
              <a:t>Петру I-</a:t>
            </a:r>
            <a:r>
              <a:rPr lang="ru-RU" sz="4400" i="1" dirty="0" err="1"/>
              <a:t>му</a:t>
            </a:r>
            <a:r>
              <a:rPr lang="ru-RU" sz="4400" i="1" dirty="0"/>
              <a:t> благодарные </a:t>
            </a:r>
            <a:r>
              <a:rPr lang="ru-RU" sz="4400" i="1" dirty="0" err="1"/>
              <a:t>охтяне</a:t>
            </a:r>
            <a:r>
              <a:rPr lang="ru-RU" sz="4400" i="1" dirty="0"/>
              <a:t>».</a:t>
            </a:r>
            <a:endParaRPr lang="ru-RU" sz="4400" dirty="0"/>
          </a:p>
          <a:p>
            <a:r>
              <a:rPr lang="ru-RU" sz="4400" dirty="0"/>
              <a:t>К сожалению, судьба этого памятника оказалась незавидной. Он исчез в первые послереволюционные годы. К 300-летнему юбилею города школьники, члены историко-краеведческого клуба «</a:t>
            </a:r>
            <a:r>
              <a:rPr lang="ru-RU" sz="4400" dirty="0" err="1"/>
              <a:t>Охтинец</a:t>
            </a:r>
            <a:r>
              <a:rPr lang="ru-RU" sz="4400" dirty="0"/>
              <a:t>», выдвинули идею воссоздания памятника. Её поддержал муниципальный совет Большой </a:t>
            </a:r>
            <a:r>
              <a:rPr lang="ru-RU" sz="4400" dirty="0" err="1"/>
              <a:t>Охты</a:t>
            </a:r>
            <a:r>
              <a:rPr lang="ru-RU" sz="4400" dirty="0"/>
              <a:t>. Воссоздание бронзовой скульптуры велось по старым фотографиям. Вновь памятник был открыт 23 мая 2003 года.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13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22</TotalTime>
  <Words>190</Words>
  <Application>Microsoft Office PowerPoint</Application>
  <PresentationFormat>Произвольный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Контур</vt:lpstr>
      <vt:lpstr>Бюст  Петру I Достопримечательности Красногвардейского района </vt:lpstr>
      <vt:lpstr>«Петру I  благодарные  Охтяне»</vt:lpstr>
      <vt:lpstr>Описание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Бюст  Петру I Достопримечательность Красногвардейского района </dc:title>
  <dc:creator>LUNNOVA Tatyana</dc:creator>
  <cp:lastModifiedBy>130464luda</cp:lastModifiedBy>
  <cp:revision>3</cp:revision>
  <dcterms:created xsi:type="dcterms:W3CDTF">2017-02-15T19:36:20Z</dcterms:created>
  <dcterms:modified xsi:type="dcterms:W3CDTF">2017-05-08T18:17:57Z</dcterms:modified>
</cp:coreProperties>
</file>