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E6731F-221B-4485-95A2-48E8D9A9AEF8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0B8490-865C-44DA-AA2E-EBA9B6BB0DC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etergid.ru/picture/1292431916_11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etergid.ru/picture/1292497974_75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petergid.ru/picture/1292560649_31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48604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Проект «Достопримечательности нашего района»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5791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Водоемы Красногвардейского района</a:t>
            </a:r>
          </a:p>
          <a:p>
            <a:r>
              <a:rPr lang="ru-RU" sz="1800" b="1" dirty="0" smtClean="0"/>
              <a:t>Подготовила  ученица 3 «В» класса</a:t>
            </a:r>
          </a:p>
          <a:p>
            <a:r>
              <a:rPr lang="ru-RU" sz="1800" b="1" dirty="0" err="1" smtClean="0"/>
              <a:t>Авазова</a:t>
            </a:r>
            <a:r>
              <a:rPr lang="ru-RU" sz="1800" b="1" dirty="0" smtClean="0"/>
              <a:t> Алина</a:t>
            </a:r>
            <a:endParaRPr lang="ru-RU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3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Красногвардейский район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 расположен в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северовосточной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 части Санкт-Петербурга на правом берегу Невы.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 По территории  района  протекают  реки  Нева, 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Охта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  и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Оккервиль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 (Малая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Охта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), Жерновка, Черная, Лубья. </a:t>
            </a:r>
            <a:endParaRPr lang="ru-RU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У каждого из этих названий есть своя лингвистическая трактовка. Ученые считают, что название «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Охта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» произошло от финского слова, которое переводится на русский как «медвежья речка». Названия Чернавка и Жерновка имеют славянское происхождение: небольшие речки и протоки с темной болотной водой часто называли черными, а если на берегу реки стоят мельницы, на которых местные жители жерновами мелют муку,— то самый резон назвать ее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Жерновкой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 Старинное название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Оккервиль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появилось на карте в XII веке, когда шведский полковник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Оккервиль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владел здесь мызой. Местные жители этот же проток называли Малой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Охтой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или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Порховкой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или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Черной речкой.</a:t>
            </a:r>
            <a:endParaRPr lang="ru-RU" dirty="0" smtClean="0">
              <a:latin typeface="+mj-lt"/>
              <a:cs typeface="Arial" pitchFamily="34" charset="0"/>
            </a:endParaRPr>
          </a:p>
          <a:p>
            <a:pPr algn="just"/>
            <a:endParaRPr lang="ru-RU" dirty="0">
              <a:latin typeface="+mj-lt"/>
            </a:endParaRPr>
          </a:p>
        </p:txBody>
      </p:sp>
      <p:pic>
        <p:nvPicPr>
          <p:cNvPr id="3" name="Рисунок 2" descr="Красногвардейский район Петербурга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572008"/>
            <a:ext cx="8286808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857232"/>
            <a:ext cx="84296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ВОДОЕМЫ</a:t>
            </a:r>
            <a:r>
              <a:rPr lang="ru-RU" dirty="0" smtClean="0">
                <a:latin typeface="+mj-lt"/>
              </a:rPr>
              <a:t>, место скопления или хранения воды (озеро, бассейн). </a:t>
            </a:r>
          </a:p>
          <a:p>
            <a:pPr algn="just"/>
            <a:r>
              <a:rPr lang="ru-RU" dirty="0" smtClean="0">
                <a:latin typeface="+mj-lt"/>
              </a:rPr>
              <a:t>Выделяются текучие </a:t>
            </a:r>
            <a:r>
              <a:rPr lang="ru-RU" b="1" dirty="0" smtClean="0">
                <a:latin typeface="+mj-lt"/>
              </a:rPr>
              <a:t>В. </a:t>
            </a:r>
            <a:r>
              <a:rPr lang="ru-RU" dirty="0" smtClean="0">
                <a:latin typeface="+mj-lt"/>
              </a:rPr>
              <a:t>(обладают постоянным течением – реки, ручьи) и </a:t>
            </a:r>
            <a:r>
              <a:rPr lang="ru-RU" b="1" dirty="0" smtClean="0">
                <a:latin typeface="+mj-lt"/>
              </a:rPr>
              <a:t>В. </a:t>
            </a:r>
            <a:r>
              <a:rPr lang="ru-RU" dirty="0" smtClean="0">
                <a:latin typeface="+mj-lt"/>
              </a:rPr>
              <a:t>бессточные или с замедленным стоком, которые образуются в замкнутых котловинах (озера, пруды, болота и т. п.) Кроме того </a:t>
            </a:r>
            <a:r>
              <a:rPr lang="ru-RU" b="1" dirty="0" smtClean="0">
                <a:latin typeface="+mj-lt"/>
              </a:rPr>
              <a:t>В. </a:t>
            </a:r>
            <a:r>
              <a:rPr lang="ru-RU" dirty="0" smtClean="0">
                <a:latin typeface="+mj-lt"/>
              </a:rPr>
              <a:t>подразделяют на естественные и искусственные (т. е. построенные человеком – водохранилища, каналы, искусственные пруды); поверхностные (наземные) и подземные.</a:t>
            </a:r>
          </a:p>
          <a:p>
            <a:pPr algn="just"/>
            <a:r>
              <a:rPr lang="ru-RU" dirty="0" smtClean="0">
                <a:latin typeface="+mj-lt"/>
              </a:rPr>
              <a:t>Поверхностные </a:t>
            </a:r>
            <a:r>
              <a:rPr lang="ru-RU" b="1" dirty="0" smtClean="0">
                <a:latin typeface="+mj-lt"/>
              </a:rPr>
              <a:t>В. </a:t>
            </a:r>
            <a:r>
              <a:rPr lang="ru-RU" dirty="0" smtClean="0">
                <a:latin typeface="+mj-lt"/>
              </a:rPr>
              <a:t>и подземные воды в СПб. используются для водоснабжения города, р. Нева имеет важное транспортное значение. </a:t>
            </a:r>
            <a:endParaRPr lang="ru-RU" dirty="0" smtClean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3286124"/>
            <a:ext cx="52864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Устье реки Лубья (</a:t>
            </a:r>
            <a:r>
              <a:rPr lang="ru-RU" sz="2000" b="1" dirty="0" err="1" smtClean="0">
                <a:latin typeface="+mj-lt"/>
              </a:rPr>
              <a:t>Луппа</a:t>
            </a:r>
            <a:r>
              <a:rPr lang="ru-RU" sz="2000" b="1" dirty="0" smtClean="0">
                <a:latin typeface="+mj-lt"/>
              </a:rPr>
              <a:t>)  </a:t>
            </a:r>
            <a:r>
              <a:rPr lang="ru-RU" dirty="0" smtClean="0">
                <a:latin typeface="+mj-lt"/>
              </a:rPr>
              <a:t>Основной приток  реки </a:t>
            </a:r>
            <a:r>
              <a:rPr lang="ru-RU" dirty="0" err="1" smtClean="0">
                <a:latin typeface="+mj-lt"/>
              </a:rPr>
              <a:t>Луппы</a:t>
            </a:r>
            <a:r>
              <a:rPr lang="ru-RU" dirty="0" smtClean="0">
                <a:latin typeface="+mj-lt"/>
              </a:rPr>
              <a:t> – ручей Горелый . В среднем течении на территории Всеволожского района на берегу </a:t>
            </a:r>
            <a:r>
              <a:rPr lang="ru-RU" dirty="0" err="1" smtClean="0">
                <a:latin typeface="+mj-lt"/>
              </a:rPr>
              <a:t>Лубьи</a:t>
            </a:r>
            <a:r>
              <a:rPr lang="ru-RU" dirty="0" smtClean="0">
                <a:latin typeface="+mj-lt"/>
              </a:rPr>
              <a:t> расположен </a:t>
            </a:r>
            <a:r>
              <a:rPr lang="ru-RU" dirty="0" err="1" smtClean="0">
                <a:latin typeface="+mj-lt"/>
              </a:rPr>
              <a:t>музей-усадьбя</a:t>
            </a:r>
            <a:r>
              <a:rPr lang="ru-RU" dirty="0" smtClean="0">
                <a:latin typeface="+mj-lt"/>
              </a:rPr>
              <a:t>  «</a:t>
            </a:r>
            <a:r>
              <a:rPr lang="ru-RU" dirty="0" err="1" smtClean="0">
                <a:latin typeface="+mj-lt"/>
              </a:rPr>
              <a:t>Приютино</a:t>
            </a:r>
            <a:r>
              <a:rPr lang="ru-RU" dirty="0" smtClean="0">
                <a:latin typeface="+mj-lt"/>
              </a:rPr>
              <a:t>». Длина реки 26 км., наибольшая ширина около 18 м. глубина до 1м., площадь бассейна 176 </a:t>
            </a:r>
            <a:r>
              <a:rPr lang="ru-RU" dirty="0" smtClean="0">
                <a:latin typeface="+mj-lt"/>
              </a:rPr>
              <a:t>км2.Через </a:t>
            </a:r>
            <a:r>
              <a:rPr lang="ru-RU" dirty="0" err="1" smtClean="0">
                <a:latin typeface="+mj-lt"/>
              </a:rPr>
              <a:t>Луппу</a:t>
            </a:r>
            <a:r>
              <a:rPr lang="ru-RU" dirty="0" smtClean="0">
                <a:latin typeface="+mj-lt"/>
              </a:rPr>
              <a:t> перекинуты </a:t>
            </a:r>
            <a:r>
              <a:rPr lang="ru-RU" dirty="0" err="1" smtClean="0">
                <a:latin typeface="+mj-lt"/>
              </a:rPr>
              <a:t>мосты:Малый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Ильинский, </a:t>
            </a:r>
            <a:r>
              <a:rPr lang="ru-RU" dirty="0" err="1" smtClean="0">
                <a:latin typeface="+mj-lt"/>
              </a:rPr>
              <a:t>Лупповский</a:t>
            </a:r>
            <a:r>
              <a:rPr lang="ru-RU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Колтушский,Жерновский,Андреевский,Пороховской,Рябовский,Камышинский,Всеволожский,Поселковый,Окраинный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pic>
        <p:nvPicPr>
          <p:cNvPr id="6" name="Рисунок 5" descr="http://static.panoramio.com/photos/large/100773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86124"/>
            <a:ext cx="285751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193796"/>
          <a:ext cx="6096000" cy="36173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6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22222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385" name="Рисунок 21" descr="Логотип">
            <a:hlinkClick r:id="rId2" tooltip="&quot;Логотип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857232"/>
            <a:ext cx="3286148" cy="564360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786182" y="863521"/>
            <a:ext cx="500066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река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Оккервиль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 Санкт-Петербурге берет начало в болотах за чертой города и впадает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Охту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возле Уткиной дачи. Её название произошло от фамилии шведского барона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Оккервиля.В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18-19 веках была известна также под другими наименованиями: Черная речка, Малая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Охта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Порховка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. Протяженность русла около 18 километров, ширина изменяется от 1,5 до 25 метров, средняя глубина 0,25-0,8 метра.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Оккервиль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в черте Санкт-Петербурга перекинуто шестнадцать мостов, из которых только девять имеют названия. Мосты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Дыбенко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, Товарищеский,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Подвойского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Коллонтая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Заневский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, Российский и Уткина получили свои имена от названий улиц и проспектов, к которым они примыкают. Мост Уткина – это самая первая переправа через этот водоем.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Также в 2007 году были планы переименовать станции метро «Проспект Большевиков» в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Оккервиль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1071544"/>
            <a:ext cx="56436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+mj-lt"/>
              </a:rPr>
              <a:t>Река Жерновка </a:t>
            </a:r>
            <a:r>
              <a:rPr lang="ru-RU" dirty="0">
                <a:latin typeface="+mj-lt"/>
              </a:rPr>
              <a:t>в Санкт-Петербурге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второе название </a:t>
            </a:r>
            <a:r>
              <a:rPr lang="ru-RU" b="1" dirty="0">
                <a:latin typeface="+mj-lt"/>
              </a:rPr>
              <a:t>Лапка</a:t>
            </a:r>
            <a:r>
              <a:rPr lang="ru-RU" dirty="0">
                <a:latin typeface="+mj-lt"/>
              </a:rPr>
              <a:t>) относится к исчезнувшим водоемам </a:t>
            </a:r>
            <a:r>
              <a:rPr lang="ru-RU" dirty="0" err="1" smtClean="0">
                <a:latin typeface="+mj-lt"/>
              </a:rPr>
              <a:t>Спб</a:t>
            </a:r>
            <a:r>
              <a:rPr lang="ru-RU" dirty="0" smtClean="0">
                <a:latin typeface="+mj-lt"/>
              </a:rPr>
              <a:t>. 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Начало этой равнинной речки лежало в болотах, расположенных на склоне </a:t>
            </a:r>
            <a:r>
              <a:rPr lang="ru-RU" dirty="0" err="1">
                <a:latin typeface="+mj-lt"/>
              </a:rPr>
              <a:t>Колтушинских</a:t>
            </a:r>
            <a:r>
              <a:rPr lang="ru-RU" dirty="0">
                <a:latin typeface="+mj-lt"/>
              </a:rPr>
              <a:t> высот. Она проходила по территории Ржевского лесопарка Ленинградской области и по территории Пороховых заводов города. Длина была около 10 километров, средняя ширина была в пределах 5-8-ми метров, а в устье достигала 10-ти метров, глубина от 10 сантиметров до 1 метра. Русло было очень извилистым. Ее устье лежало в разливе перед улицей Коммуны</a:t>
            </a:r>
            <a:r>
              <a:rPr lang="ru-RU" dirty="0" smtClean="0">
                <a:latin typeface="+mj-lt"/>
              </a:rPr>
              <a:t>.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В 70-х годах 20-го столетия при застройке нового района часть водоема, протекающего в черте города, засыпали. Сейчас Река Жерновка в Санкт-Петербурге впадает в расширение, которое расположено в Ржевском </a:t>
            </a:r>
            <a:r>
              <a:rPr lang="ru-RU" dirty="0" smtClean="0">
                <a:latin typeface="+mj-lt"/>
              </a:rPr>
              <a:t>лесопарке.</a:t>
            </a:r>
            <a:endParaRPr lang="ru-RU" dirty="0">
              <a:latin typeface="+mj-lt"/>
            </a:endParaRPr>
          </a:p>
        </p:txBody>
      </p:sp>
      <p:pic>
        <p:nvPicPr>
          <p:cNvPr id="3" name="Рисунок 2" descr="Логотип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278608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Логотип">
            <a:hlinkClick r:id="rId2" tooltip="&quot;Логотип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286004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28992" y="785794"/>
            <a:ext cx="52864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latin typeface="+mj-lt"/>
                <a:ea typeface="Times New Roman" pitchFamily="18" charset="0"/>
                <a:cs typeface="Arial" pitchFamily="34" charset="0"/>
              </a:rPr>
              <a:t>Безымянный ручей </a:t>
            </a:r>
            <a:r>
              <a:rPr lang="ru-RU" dirty="0" smtClean="0">
                <a:latin typeface="+mj-lt"/>
                <a:ea typeface="Times New Roman" pitchFamily="18" charset="0"/>
                <a:cs typeface="Arial" pitchFamily="34" charset="0"/>
              </a:rPr>
              <a:t>в Санкт-Петербурге является одним из крупнейших правых притоков реки </a:t>
            </a:r>
            <a:r>
              <a:rPr lang="ru-RU" dirty="0" err="1" smtClean="0">
                <a:latin typeface="+mj-lt"/>
                <a:ea typeface="Times New Roman" pitchFamily="18" charset="0"/>
                <a:cs typeface="Arial" pitchFamily="34" charset="0"/>
              </a:rPr>
              <a:t>Охта</a:t>
            </a:r>
            <a:r>
              <a:rPr lang="ru-RU" dirty="0" smtClean="0"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br>
              <a:rPr lang="ru-RU" dirty="0" smtClean="0">
                <a:latin typeface="+mj-lt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latin typeface="+mj-lt"/>
                <a:ea typeface="Times New Roman" pitchFamily="18" charset="0"/>
                <a:cs typeface="Arial" pitchFamily="34" charset="0"/>
              </a:rPr>
              <a:t>Общая длина русла Безымянного ручья в Санкт-Петербурге около 6100 метров. Он </a:t>
            </a:r>
            <a:r>
              <a:rPr lang="ru-RU" dirty="0" smtClean="0">
                <a:latin typeface="+mj-lt"/>
                <a:ea typeface="Times New Roman" pitchFamily="18" charset="0"/>
                <a:cs typeface="Arial" pitchFamily="34" charset="0"/>
              </a:rPr>
              <a:t>в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r>
              <a:rPr lang="ru-RU" dirty="0" smtClean="0">
                <a:latin typeface="+mj-lt"/>
              </a:rPr>
              <a:t>своем </a:t>
            </a:r>
            <a:r>
              <a:rPr lang="ru-RU" dirty="0" smtClean="0">
                <a:latin typeface="+mj-lt"/>
              </a:rPr>
              <a:t>верхнем течении имеет ширину около 80-100 </a:t>
            </a:r>
            <a:r>
              <a:rPr lang="ru-RU" dirty="0" smtClean="0">
                <a:latin typeface="+mj-lt"/>
              </a:rPr>
              <a:t>см, </a:t>
            </a:r>
            <a:r>
              <a:rPr lang="ru-RU" dirty="0" smtClean="0">
                <a:latin typeface="+mj-lt"/>
              </a:rPr>
              <a:t>но в нижнем течении ширина увеличивается до 200-250 </a:t>
            </a:r>
            <a:r>
              <a:rPr lang="ru-RU" dirty="0" smtClean="0">
                <a:latin typeface="+mj-lt"/>
              </a:rPr>
              <a:t>см. </a:t>
            </a:r>
            <a:r>
              <a:rPr lang="ru-RU" dirty="0" smtClean="0">
                <a:latin typeface="+mj-lt"/>
              </a:rPr>
              <a:t>Глубина 20-30 </a:t>
            </a:r>
            <a:r>
              <a:rPr lang="ru-RU" dirty="0" smtClean="0">
                <a:latin typeface="+mj-lt"/>
              </a:rPr>
              <a:t>см </a:t>
            </a:r>
            <a:r>
              <a:rPr lang="ru-RU" dirty="0" smtClean="0">
                <a:latin typeface="+mj-lt"/>
              </a:rPr>
              <a:t>на всем протяжении русла. </a:t>
            </a:r>
            <a:r>
              <a:rPr lang="ru-RU" dirty="0" err="1" smtClean="0">
                <a:latin typeface="+mj-lt"/>
              </a:rPr>
              <a:t>Водоохранная</a:t>
            </a:r>
            <a:r>
              <a:rPr lang="ru-RU" dirty="0" smtClean="0">
                <a:latin typeface="+mj-lt"/>
              </a:rPr>
              <a:t> зона составляет 15 метров, а прибрежная полоса 10 метров</a:t>
            </a:r>
            <a:r>
              <a:rPr lang="ru-RU" dirty="0" smtClean="0">
                <a:latin typeface="+mj-lt"/>
              </a:rPr>
              <a:t>.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Через него переброшено два моста: переправа КАД и переправа без названья на Капсюльном шоссе.</a:t>
            </a:r>
            <a:endParaRPr lang="ru-RU" dirty="0">
              <a:latin typeface="+mj-lt"/>
            </a:endParaRPr>
          </a:p>
        </p:txBody>
      </p:sp>
      <p:pic>
        <p:nvPicPr>
          <p:cNvPr id="9" name="Рисунок 8" descr="Логотип">
            <a:hlinkClick r:id="rId4" tooltip="&quot;Логотип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143380"/>
            <a:ext cx="30003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428992" y="3857628"/>
            <a:ext cx="535785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Горелый ручей </a:t>
            </a:r>
            <a:r>
              <a:rPr lang="ru-RU" dirty="0" smtClean="0">
                <a:latin typeface="+mj-lt"/>
              </a:rPr>
              <a:t>в Санкт-Петербурге течет в </a:t>
            </a:r>
            <a:r>
              <a:rPr lang="ru-RU" dirty="0" err="1" smtClean="0">
                <a:latin typeface="+mj-lt"/>
              </a:rPr>
              <a:t>Северо-Восточно</a:t>
            </a:r>
            <a:r>
              <a:rPr lang="ru-RU" dirty="0" smtClean="0">
                <a:latin typeface="+mj-lt"/>
              </a:rPr>
              <a:t> части в районе </a:t>
            </a:r>
            <a:r>
              <a:rPr lang="ru-RU" dirty="0" err="1" smtClean="0">
                <a:latin typeface="+mj-lt"/>
              </a:rPr>
              <a:t>Ржевки</a:t>
            </a:r>
            <a:r>
              <a:rPr lang="ru-RU" dirty="0" smtClean="0">
                <a:latin typeface="+mj-lt"/>
              </a:rPr>
              <a:t>, отчего иногда называется Ржевской рекой. Это основной правый приток Лубья, в которую он впадает на </a:t>
            </a:r>
            <a:r>
              <a:rPr lang="ru-RU" dirty="0" err="1" smtClean="0">
                <a:latin typeface="+mj-lt"/>
              </a:rPr>
              <a:t>Пороховском</a:t>
            </a:r>
            <a:r>
              <a:rPr lang="ru-RU" dirty="0" smtClean="0">
                <a:latin typeface="+mj-lt"/>
              </a:rPr>
              <a:t> кладбище. </a:t>
            </a:r>
            <a:r>
              <a:rPr lang="ru-RU" dirty="0" smtClean="0">
                <a:latin typeface="+mj-lt"/>
              </a:rPr>
              <a:t>Его </a:t>
            </a:r>
            <a:r>
              <a:rPr lang="ru-RU" dirty="0" smtClean="0">
                <a:latin typeface="+mj-lt"/>
              </a:rPr>
              <a:t>длина около 12 км, а ширина в некоторых местах достигает 50 метров. 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Переправы</a:t>
            </a:r>
            <a:r>
              <a:rPr lang="ru-RU" dirty="0" smtClean="0">
                <a:latin typeface="+mj-lt"/>
              </a:rPr>
              <a:t>, перекинутые через Горелый ручей в Санкт-Петербурге, не имеют названий, они просто пронумерованы по направлению от </a:t>
            </a:r>
            <a:r>
              <a:rPr lang="ru-RU" dirty="0" smtClean="0"/>
              <a:t>истока к устью и называются Ржевскими </a:t>
            </a:r>
            <a:r>
              <a:rPr lang="ru-RU" dirty="0" smtClean="0"/>
              <a:t>мостами.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279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Проект «Достопримечательности нашего района»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17</cp:revision>
  <dcterms:created xsi:type="dcterms:W3CDTF">2017-02-10T16:14:16Z</dcterms:created>
  <dcterms:modified xsi:type="dcterms:W3CDTF">2017-02-12T14:14:35Z</dcterms:modified>
</cp:coreProperties>
</file>