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636912"/>
          </a:xfrm>
        </p:spPr>
        <p:txBody>
          <a:bodyPr/>
          <a:lstStyle/>
          <a:p>
            <a:r>
              <a:rPr lang="ru-RU" dirty="0" smtClean="0"/>
              <a:t>Дача «Жерновка»</a:t>
            </a:r>
            <a:br>
              <a:rPr lang="ru-RU" dirty="0" smtClean="0"/>
            </a:br>
            <a:r>
              <a:rPr lang="ru-RU" dirty="0" smtClean="0"/>
              <a:t>или</a:t>
            </a:r>
            <a:br>
              <a:rPr lang="ru-RU" dirty="0" smtClean="0"/>
            </a:br>
            <a:r>
              <a:rPr lang="ru-RU" dirty="0" smtClean="0"/>
              <a:t>«Усадьба Безобразовых».</a:t>
            </a:r>
            <a:endParaRPr lang="ru-RU" dirty="0"/>
          </a:p>
        </p:txBody>
      </p:sp>
      <p:pic>
        <p:nvPicPr>
          <p:cNvPr id="4" name="Содержимое 3" descr="800_7d71e0e5673f47ca98f227a5e22705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7621"/>
          <a:stretch>
            <a:fillRect/>
          </a:stretch>
        </p:blipFill>
        <p:spPr>
          <a:xfrm>
            <a:off x="1115616" y="2348880"/>
            <a:ext cx="7056784" cy="44252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Усадьба была построена во второй половине XVIII века предположительно по проекту Дж. Кваренги. Позже здание частично перестраивал Ю.М. </a:t>
            </a:r>
            <a:r>
              <a:rPr lang="ru-RU" sz="2400" dirty="0" err="1" smtClean="0"/>
              <a:t>Фельтен</a:t>
            </a:r>
            <a:r>
              <a:rPr lang="ru-RU" sz="2400" dirty="0" smtClean="0"/>
              <a:t>. Каменный дом выполнен в классическом стиле. Кроме здания самой усадьбы, на участке располагались различные хозяйственные постройки, каменные ворота и павильон-пристань. Здесь был также разбит обширный пейзажный парк, примыкавший к дому с юга. 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Рисунок 3" descr="66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996952"/>
            <a:ext cx="6408712" cy="367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864096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разное время хозяевами усадьбы «Жерновка» были: стольник Петра I Бутурлин, обер-прокурор Сената Ф. </a:t>
            </a:r>
            <a:r>
              <a:rPr lang="ru-RU" sz="2400" dirty="0" err="1" smtClean="0"/>
              <a:t>Соймонов</a:t>
            </a:r>
            <a:r>
              <a:rPr lang="ru-RU" sz="2400" dirty="0" smtClean="0"/>
              <a:t>, и действительный тайный советник А. Жеребцов. Расцвет этой усадьбы произошел, когда ей владела семья </a:t>
            </a:r>
            <a:r>
              <a:rPr lang="ru-RU" sz="2400" dirty="0" err="1" smtClean="0"/>
              <a:t>Донауровых</a:t>
            </a:r>
            <a:r>
              <a:rPr lang="ru-RU" sz="2400" dirty="0" smtClean="0"/>
              <a:t>, которые во времена правления императора Павла I занимали при дворе высокое положение. Г.Г. </a:t>
            </a:r>
            <a:r>
              <a:rPr lang="ru-RU" sz="2400" dirty="0" err="1" smtClean="0"/>
              <a:t>Донауров</a:t>
            </a:r>
            <a:r>
              <a:rPr lang="ru-RU" sz="2400" dirty="0" smtClean="0"/>
              <a:t> являлся советником канцелярии Кабинета императора, а М.И. </a:t>
            </a:r>
            <a:r>
              <a:rPr lang="ru-RU" sz="2400" dirty="0" err="1" smtClean="0"/>
              <a:t>Донауров</a:t>
            </a:r>
            <a:r>
              <a:rPr lang="ru-RU" sz="2400" dirty="0" smtClean="0"/>
              <a:t> – начальником Кабинета. На одной из стен гостиной в «Жерновке» была выполнена роспись в виде изображения Гатчинского дворца, возможно, как дань уважения к императору Павлу I. Уже в начале XX века в усадьбе жила семья Безобразовых. До сих пор их именем часто называют и саму дачу. А до этого, в конце XIX века рядом с участком была проложена </a:t>
            </a:r>
            <a:r>
              <a:rPr lang="ru-RU" sz="2400" dirty="0" err="1" smtClean="0"/>
              <a:t>Ириновская</a:t>
            </a:r>
            <a:r>
              <a:rPr lang="ru-RU" sz="2400" dirty="0" smtClean="0"/>
              <a:t> железная дорога. В советское время </a:t>
            </a:r>
            <a:r>
              <a:rPr lang="ru-RU" sz="2400" smtClean="0"/>
              <a:t>ее </a:t>
            </a:r>
            <a:r>
              <a:rPr lang="ru-RU" sz="2400" smtClean="0"/>
              <a:t>переименовали </a:t>
            </a:r>
            <a:r>
              <a:rPr lang="ru-RU" sz="2400" dirty="0" smtClean="0"/>
              <a:t>в </a:t>
            </a:r>
            <a:r>
              <a:rPr lang="ru-RU" sz="2400" dirty="0" err="1" smtClean="0"/>
              <a:t>Ириновский</a:t>
            </a:r>
            <a:r>
              <a:rPr lang="ru-RU" sz="2400" dirty="0" smtClean="0"/>
              <a:t> проспект. 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Во времена советской власти бывшая дача Безобразовых использовалась как складское помещение. Позже главное здание было отдано под общежитие. После великой отечественной войны усадьба «Жерновка», наконец, была взята под охрану государства. В восьмидесятые годы здесь проходили реставрационные работы, в результате которых удалось восстановить главный парадный зал и спальню.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Рисунок 2" descr="10217_640.jpg"/>
          <p:cNvPicPr>
            <a:picLocks noChangeAspect="1"/>
          </p:cNvPicPr>
          <p:nvPr/>
        </p:nvPicPr>
        <p:blipFill>
          <a:blip r:embed="rId2" cstate="print"/>
          <a:srcRect r="1250" b="4348"/>
          <a:stretch>
            <a:fillRect/>
          </a:stretch>
        </p:blipFill>
        <p:spPr>
          <a:xfrm>
            <a:off x="0" y="3212976"/>
            <a:ext cx="5148064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23_3259_irinovskiy9_4.jpg"/>
          <p:cNvPicPr>
            <a:picLocks noChangeAspect="1"/>
          </p:cNvPicPr>
          <p:nvPr/>
        </p:nvPicPr>
        <p:blipFill>
          <a:blip r:embed="rId3" cstate="print"/>
          <a:srcRect b="8696"/>
          <a:stretch>
            <a:fillRect/>
          </a:stretch>
        </p:blipFill>
        <p:spPr>
          <a:xfrm>
            <a:off x="5110079" y="3140968"/>
            <a:ext cx="4033921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8924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         </a:t>
            </a:r>
            <a:r>
              <a:rPr lang="ru-RU" sz="6000" dirty="0" smtClean="0"/>
              <a:t>  Спасибо</a:t>
            </a:r>
          </a:p>
          <a:p>
            <a:r>
              <a:rPr lang="ru-RU" sz="6000" dirty="0" smtClean="0"/>
              <a:t>                за</a:t>
            </a:r>
          </a:p>
          <a:p>
            <a:r>
              <a:rPr lang="ru-RU" sz="6000" dirty="0" smtClean="0"/>
              <a:t>          Внимание.</a:t>
            </a:r>
          </a:p>
          <a:p>
            <a:r>
              <a:rPr lang="ru-RU" sz="6000" dirty="0" smtClean="0"/>
              <a:t>                         </a:t>
            </a:r>
            <a:r>
              <a:rPr lang="ru-RU" sz="3600" dirty="0" smtClean="0"/>
              <a:t>Подготовила:</a:t>
            </a:r>
          </a:p>
          <a:p>
            <a:r>
              <a:rPr lang="ru-RU" sz="3600" dirty="0" smtClean="0"/>
              <a:t>                            </a:t>
            </a:r>
            <a:r>
              <a:rPr lang="ru-RU" sz="2800" dirty="0" smtClean="0"/>
              <a:t>        Ученица 3 «В» класса</a:t>
            </a:r>
          </a:p>
          <a:p>
            <a:r>
              <a:rPr lang="ru-RU" sz="2800" dirty="0" smtClean="0"/>
              <a:t>                                             Лицея № 265</a:t>
            </a:r>
          </a:p>
          <a:p>
            <a:r>
              <a:rPr lang="ru-RU" sz="2800" dirty="0" smtClean="0"/>
              <a:t>                            </a:t>
            </a:r>
            <a:r>
              <a:rPr lang="ru-RU" sz="4400" smtClean="0"/>
              <a:t>Карасёва Кристина.</a:t>
            </a:r>
            <a:endParaRPr lang="ru-RU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291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Дача «Жерновка» или «Усадьба Безобразовых».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Дача «Жерновка» или «Усадьба Безобразовых».</dc:title>
  <cp:lastModifiedBy>130464luda</cp:lastModifiedBy>
  <cp:revision>14</cp:revision>
  <dcterms:modified xsi:type="dcterms:W3CDTF">2017-02-12T20:31:22Z</dcterms:modified>
</cp:coreProperties>
</file>