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0610B7-5F54-4B43-A3AE-21364EA5C316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D4D312-B1FD-44A0-BD96-FC5C6445A3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699804"/>
            <a:ext cx="455104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Румянцев Артем</a:t>
            </a:r>
          </a:p>
          <a:p>
            <a:r>
              <a:rPr lang="ru-RU" sz="2800" dirty="0" smtClean="0"/>
              <a:t>Ученик 4 «В» класса</a:t>
            </a:r>
          </a:p>
          <a:p>
            <a:r>
              <a:rPr lang="ru-RU" sz="2800" dirty="0" smtClean="0"/>
              <a:t>ГБОУ лицей </a:t>
            </a:r>
            <a:r>
              <a:rPr lang="ru-RU" sz="2800" dirty="0" smtClean="0"/>
              <a:t>№265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76672"/>
            <a:ext cx="5847184" cy="2938260"/>
          </a:xfrm>
        </p:spPr>
        <p:txBody>
          <a:bodyPr>
            <a:normAutofit fontScale="90000"/>
          </a:bodyPr>
          <a:lstStyle/>
          <a:p>
            <a:r>
              <a:rPr lang="ru-RU" dirty="0"/>
              <a:t>Мемориальный </a:t>
            </a:r>
            <a:r>
              <a:rPr lang="ru-RU" dirty="0" smtClean="0"/>
              <a:t>комплекс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"Дорога жизни - первый километр"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302433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64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9145016" cy="3096344"/>
          </a:xfrm>
        </p:spPr>
        <p:txBody>
          <a:bodyPr>
            <a:noAutofit/>
          </a:bodyPr>
          <a:lstStyle/>
          <a:p>
            <a:endParaRPr lang="ru-RU" sz="2400" dirty="0"/>
          </a:p>
          <a:p>
            <a:r>
              <a:rPr lang="ru-RU" sz="2400" dirty="0"/>
              <a:t>Координаты для GPS (WGS 84)</a:t>
            </a:r>
          </a:p>
          <a:p>
            <a:r>
              <a:rPr lang="ru-RU" sz="2400" dirty="0"/>
              <a:t>N 59° 59' 7.692'' E 30° 31' 9.408''</a:t>
            </a:r>
          </a:p>
          <a:p>
            <a:r>
              <a:rPr lang="ru-RU" sz="2400" dirty="0"/>
              <a:t>Файл в формате OZI </a:t>
            </a:r>
            <a:r>
              <a:rPr lang="ru-RU" sz="2400" dirty="0" err="1"/>
              <a:t>Explorer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400" dirty="0" smtClean="0"/>
              <a:t>Расположение</a:t>
            </a:r>
            <a:endParaRPr lang="ru-RU" sz="2400" dirty="0"/>
          </a:p>
          <a:p>
            <a:r>
              <a:rPr lang="ru-RU" sz="2400" dirty="0" err="1"/>
              <a:t>Рябовское</a:t>
            </a:r>
            <a:r>
              <a:rPr lang="ru-RU" sz="2400" dirty="0"/>
              <a:t> шоссе, возле 129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Памятный знак "Регулировщица"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068960"/>
            <a:ext cx="754826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643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ru-RU" dirty="0"/>
              <a:t>Мемориальный комплекс «Дорога жизни – первый километр» располагается в Красногвардейском районе города Санкт-Петербурга, на Рябовском шоссе. Создан в 1985 году по проекту архитектора А. Д. </a:t>
            </a:r>
            <a:r>
              <a:rPr lang="ru-RU" dirty="0" err="1"/>
              <a:t>Левенкова</a:t>
            </a:r>
            <a:r>
              <a:rPr lang="ru-RU" dirty="0"/>
              <a:t>, скульпторов - Я. А. </a:t>
            </a:r>
            <a:r>
              <a:rPr lang="ru-RU" dirty="0" err="1"/>
              <a:t>Имранова</a:t>
            </a:r>
            <a:r>
              <a:rPr lang="ru-RU" dirty="0"/>
              <a:t> </a:t>
            </a:r>
            <a:r>
              <a:rPr lang="ru-RU" dirty="0" smtClean="0"/>
              <a:t> и </a:t>
            </a:r>
            <a:r>
              <a:rPr lang="ru-RU" dirty="0"/>
              <a:t>Б. А. </a:t>
            </a:r>
            <a:r>
              <a:rPr lang="ru-RU" dirty="0" err="1"/>
              <a:t>Изборского</a:t>
            </a:r>
            <a:r>
              <a:rPr lang="ru-RU" dirty="0"/>
              <a:t>. </a:t>
            </a:r>
            <a:r>
              <a:rPr lang="ru-RU" dirty="0" smtClean="0"/>
              <a:t> Был </a:t>
            </a:r>
            <a:r>
              <a:rPr lang="ru-RU" dirty="0"/>
              <a:t>утрачен в 2004 году (при строительстве КАД), воссоздан в 2007-2010 гг. На открытии комплекса в 2010 году в День памяти жертв блокады присутствовали члены ветеранских организаций, чиновники, духовые военные оркестры и ветеран войны Рогова Вера Ивановна – знаменитая регулировщица, образ которой послужил для создания культурной композиции.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28627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28343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Мемориал объединяет три памятника: зенитное 85-миллиметровое орудие, памятный столб, на котором увековечены стихи поэтессы Ольги </a:t>
            </a:r>
            <a:r>
              <a:rPr lang="ru-RU" sz="2400" dirty="0" err="1" smtClean="0"/>
              <a:t>Берггольц</a:t>
            </a:r>
            <a:r>
              <a:rPr lang="ru-RU" sz="2400" dirty="0" smtClean="0"/>
              <a:t> </a:t>
            </a:r>
            <a:r>
              <a:rPr lang="ru-RU" sz="2400" dirty="0" smtClean="0"/>
              <a:t> и  стоит </a:t>
            </a:r>
            <a:r>
              <a:rPr lang="ru-RU" sz="2400" dirty="0" smtClean="0"/>
              <a:t>отметка </a:t>
            </a:r>
            <a:r>
              <a:rPr lang="ru-RU" sz="2400" dirty="0" smtClean="0"/>
              <a:t> «</a:t>
            </a:r>
            <a:r>
              <a:rPr lang="ru-RU" sz="2400" dirty="0" smtClean="0"/>
              <a:t>1 километр», а </a:t>
            </a:r>
            <a:r>
              <a:rPr lang="ru-RU" sz="2400" dirty="0" smtClean="0"/>
              <a:t>также   </a:t>
            </a:r>
            <a:r>
              <a:rPr lang="ru-RU" sz="2400" dirty="0" smtClean="0"/>
              <a:t>горельеф «Регулировщица». В годы войны на этом перекрестке шоссе Революции и 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Большеохтинского</a:t>
            </a:r>
            <a:r>
              <a:rPr lang="ru-RU" sz="2400" dirty="0" smtClean="0"/>
              <a:t> </a:t>
            </a:r>
            <a:r>
              <a:rPr lang="ru-RU" sz="2400" dirty="0" smtClean="0"/>
              <a:t>проспекта </a:t>
            </a:r>
            <a:r>
              <a:rPr lang="ru-RU" sz="2400" dirty="0" smtClean="0"/>
              <a:t> был </a:t>
            </a:r>
            <a:r>
              <a:rPr lang="ru-RU" sz="2400" dirty="0" smtClean="0"/>
              <a:t>расположен первый из регулировочных постов. Отсюда автомобили уходили </a:t>
            </a:r>
            <a:r>
              <a:rPr lang="ru-RU" sz="2400" dirty="0" smtClean="0"/>
              <a:t>на  </a:t>
            </a:r>
            <a:r>
              <a:rPr lang="ru-RU" sz="2400" dirty="0" err="1" smtClean="0"/>
              <a:t>Ржевку</a:t>
            </a:r>
            <a:r>
              <a:rPr lang="ru-RU" sz="2400" dirty="0" smtClean="0"/>
              <a:t>, </a:t>
            </a:r>
            <a:r>
              <a:rPr lang="ru-RU" sz="2400" dirty="0" smtClean="0"/>
              <a:t> а </a:t>
            </a:r>
            <a:r>
              <a:rPr lang="ru-RU" sz="2400" dirty="0" smtClean="0"/>
              <a:t>затем 45 километров следовали по Всеволожскому району через многочисленные населенные пункты. Регулировщиц, обеспечивающих безостановочное движение и пропуск автомобилей, водители называли богинями 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4113912" cy="3371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149080"/>
            <a:ext cx="3419872" cy="22810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321" y="3821163"/>
            <a:ext cx="4176464" cy="27825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603" y="980728"/>
            <a:ext cx="1404326" cy="20608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2574" y="436787"/>
            <a:ext cx="225625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</TotalTime>
  <Words>235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Мемориальный комплекс  "Дорога жизни - первый километр" </vt:lpstr>
      <vt:lpstr>Памятный знак "Регулировщица"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Мемориальный комплекс "Дорога жизни - первый километр"</dc:title>
  <dc:creator>sandrina872007@mail.ru</dc:creator>
  <cp:lastModifiedBy>130464luda</cp:lastModifiedBy>
  <cp:revision>3</cp:revision>
  <dcterms:created xsi:type="dcterms:W3CDTF">2018-01-16T12:38:54Z</dcterms:created>
  <dcterms:modified xsi:type="dcterms:W3CDTF">2018-02-25T11:33:59Z</dcterms:modified>
</cp:coreProperties>
</file>