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9BEFCA-3249-445A-B3E8-2F88E8C864B1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DBD6B24-69A9-407B-B677-047C4EBBDE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3gy-1DpC8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573016"/>
            <a:ext cx="5652120" cy="30910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5736" y="1412776"/>
            <a:ext cx="5444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ДРЕВНИЕ ДОРОГИ ОХТЫ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Свердловская набережная. Большая </a:t>
            </a:r>
            <a:r>
              <a:rPr lang="ru-RU" dirty="0" err="1"/>
              <a:t>Охта</a:t>
            </a:r>
            <a:r>
              <a:rPr lang="ru-RU" dirty="0"/>
              <a:t>. Развилка</a:t>
            </a:r>
          </a:p>
        </p:txBody>
      </p:sp>
      <p:pic>
        <p:nvPicPr>
          <p:cNvPr id="3" name="Рисунок 2" descr="qh1camT3k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279406" cy="5357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5976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ДРЕВНИЕ ДОРОГИ ОХТЫ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/>
              <a:t>Охта</a:t>
            </a:r>
            <a:r>
              <a:rPr lang="ru-RU" sz="2400" dirty="0"/>
              <a:t> занимает уникальное географическое положение, что и определило ее историю.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</a:t>
            </a:r>
            <a:r>
              <a:rPr lang="ru-RU" sz="2400" dirty="0"/>
              <a:t>давних времён устье реки </a:t>
            </a:r>
            <a:r>
              <a:rPr lang="ru-RU" sz="2400" dirty="0" err="1"/>
              <a:t>Охты</a:t>
            </a:r>
            <a:r>
              <a:rPr lang="ru-RU" sz="2400" dirty="0"/>
              <a:t> является перекрестком цивилизаций и торговых путей с Запада и Востока, Севера и Юга. Многие века на Ладожские земли устремлялись тевтонские рыцари, здесь проходили ганзейские и варяжские торговые пути. </a:t>
            </a:r>
            <a:br>
              <a:rPr lang="ru-RU" sz="2400" dirty="0"/>
            </a:br>
            <a:r>
              <a:rPr lang="ru-RU" sz="2400" dirty="0"/>
              <a:t>Одна дорога с Севера на Юг шла по воде "из Варяг в Греки" из прибалтийских стран по морю, Неве, Ладожскому озеру, Волхову и далее по Днепру в Чёрное море и страны Средиземноморья.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12160" y="4046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Шоссе революции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Переправа через реку </a:t>
            </a:r>
            <a:r>
              <a:rPr lang="ru-RU" dirty="0" err="1"/>
              <a:t>Охту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 Ильинка</a:t>
            </a:r>
            <a:r>
              <a:rPr lang="ru-RU" dirty="0"/>
              <a:t>. Пороховые</a:t>
            </a:r>
          </a:p>
        </p:txBody>
      </p:sp>
      <p:pic>
        <p:nvPicPr>
          <p:cNvPr id="4" name="Рисунок 3" descr="l1KIHe6_o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4054" y="1484784"/>
            <a:ext cx="2898533" cy="5157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Вторая дорога с Запада на Восток шла сушей из стран Западной Европы через Нарву в Выборг, </a:t>
            </a:r>
            <a:r>
              <a:rPr lang="ru-RU" sz="2400" dirty="0" err="1"/>
              <a:t>Кексгольм</a:t>
            </a:r>
            <a:r>
              <a:rPr lang="ru-RU" sz="2400" dirty="0"/>
              <a:t> /</a:t>
            </a:r>
            <a:r>
              <a:rPr lang="ru-RU" sz="2400" dirty="0" err="1"/>
              <a:t>Корела</a:t>
            </a:r>
            <a:r>
              <a:rPr lang="ru-RU" sz="2400" dirty="0"/>
              <a:t>, Приозерск/ и Поморские земли. Работал перевоз через Неву от села Спасское /Смольный/ к городу </a:t>
            </a:r>
            <a:r>
              <a:rPr lang="ru-RU" sz="2400" dirty="0" err="1"/>
              <a:t>Ниену</a:t>
            </a:r>
            <a:r>
              <a:rPr lang="ru-RU" sz="2400" dirty="0"/>
              <a:t> /</a:t>
            </a:r>
            <a:r>
              <a:rPr lang="ru-RU" sz="2400" dirty="0" err="1"/>
              <a:t>наб</a:t>
            </a:r>
            <a:r>
              <a:rPr lang="ru-RU" sz="2400" dirty="0"/>
              <a:t>. Большой </a:t>
            </a:r>
            <a:r>
              <a:rPr lang="ru-RU" sz="2400" dirty="0" err="1"/>
              <a:t>Охты</a:t>
            </a:r>
            <a:r>
              <a:rPr lang="ru-RU" sz="2400" dirty="0"/>
              <a:t>, начало Шоссе Революции/. Здесь взимались пошлины с </a:t>
            </a:r>
            <a:r>
              <a:rPr lang="ru-RU" sz="2400" dirty="0" err="1"/>
              <a:t>кукцов</a:t>
            </a:r>
            <a:r>
              <a:rPr lang="ru-RU" sz="2400" dirty="0"/>
              <a:t>. В устье </a:t>
            </a:r>
            <a:r>
              <a:rPr lang="ru-RU" sz="2400" dirty="0" err="1"/>
              <a:t>Охты</a:t>
            </a:r>
            <a:r>
              <a:rPr lang="ru-RU" sz="2400" dirty="0"/>
              <a:t> уже на рубеже первого тысячелетия шумели обширные и богатые базары.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429000"/>
            <a:ext cx="4175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Свердловская набережная. Развилка</a:t>
            </a:r>
          </a:p>
        </p:txBody>
      </p:sp>
      <p:pic>
        <p:nvPicPr>
          <p:cNvPr id="4" name="Рисунок 3" descr="W2i5dglM58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933056"/>
            <a:ext cx="4248472" cy="2739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076056" y="3140968"/>
            <a:ext cx="339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Устье реки </a:t>
            </a:r>
            <a:r>
              <a:rPr lang="ru-RU" dirty="0" err="1"/>
              <a:t>Охты</a:t>
            </a:r>
            <a:r>
              <a:rPr lang="ru-RU" dirty="0"/>
              <a:t>. Охтинский мыс</a:t>
            </a:r>
          </a:p>
        </p:txBody>
      </p:sp>
      <p:pic>
        <p:nvPicPr>
          <p:cNvPr id="6" name="Рисунок 5" descr="kysg2JwUo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861048"/>
            <a:ext cx="3888432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12845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Дороги шли по сухим высоким местам, по водораздела, прихотливо извиваясь между болот </a:t>
            </a:r>
            <a:r>
              <a:rPr lang="ru-RU" sz="2400" dirty="0" err="1"/>
              <a:t>приневской</a:t>
            </a:r>
            <a:r>
              <a:rPr lang="ru-RU" sz="2400" dirty="0"/>
              <a:t> низменности.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Из северных городских ворот Гиена выходила одна </a:t>
            </a:r>
            <a:r>
              <a:rPr lang="ru-RU" sz="2400" dirty="0" err="1"/>
              <a:t>дорога-на</a:t>
            </a:r>
            <a:r>
              <a:rPr lang="ru-RU" sz="2400" dirty="0"/>
              <a:t> север вдоль берега Невы /</a:t>
            </a:r>
            <a:r>
              <a:rPr lang="ru-RU" sz="2400" dirty="0" err="1"/>
              <a:t>Большеохтинская</a:t>
            </a:r>
            <a:r>
              <a:rPr lang="ru-RU" sz="2400" dirty="0"/>
              <a:t> проспект/. Дальше, у изгиба Невы на запад дорога раздваивалась. Путь на Выборг лежал прямо вдоль берега Невы. Дорога на </a:t>
            </a:r>
            <a:r>
              <a:rPr lang="ru-RU" sz="2400" dirty="0" err="1"/>
              <a:t>Кексгольм</a:t>
            </a:r>
            <a:r>
              <a:rPr lang="ru-RU" sz="2400" dirty="0"/>
              <a:t> и </a:t>
            </a:r>
            <a:r>
              <a:rPr lang="ru-RU" sz="2400" dirty="0" err="1"/>
              <a:t>Нотебург</a:t>
            </a:r>
            <a:r>
              <a:rPr lang="ru-RU" sz="2400" dirty="0"/>
              <a:t> /Орешек/ уходила направо к северному берегу реки </a:t>
            </a:r>
            <a:r>
              <a:rPr lang="ru-RU" sz="2400" dirty="0" err="1"/>
              <a:t>Охты</a:t>
            </a:r>
            <a:r>
              <a:rPr lang="ru-RU" sz="2400" dirty="0"/>
              <a:t> /шоссе Революции/. Шли путники по высокому и сухому берегу </a:t>
            </a:r>
            <a:r>
              <a:rPr lang="ru-RU" sz="2400" dirty="0" err="1"/>
              <a:t>Охты</a:t>
            </a:r>
            <a:r>
              <a:rPr lang="ru-RU" sz="2400" dirty="0"/>
              <a:t>. У деревни </a:t>
            </a:r>
            <a:r>
              <a:rPr lang="ru-RU" sz="2400" dirty="0" err="1"/>
              <a:t>Тукола</a:t>
            </a:r>
            <a:r>
              <a:rPr lang="ru-RU" sz="2400" dirty="0"/>
              <a:t> /храм Ильи Пророка/ на Пороховых была переправа через реку </a:t>
            </a:r>
            <a:r>
              <a:rPr lang="ru-RU" sz="2400" dirty="0" err="1"/>
              <a:t>Охта</a:t>
            </a:r>
            <a:r>
              <a:rPr lang="ru-RU" sz="2400" dirty="0"/>
              <a:t>, а далее следующая развилка: на север уходил путь на </a:t>
            </a:r>
            <a:r>
              <a:rPr lang="ru-RU" sz="2400" dirty="0" err="1"/>
              <a:t>Кексгольм</a:t>
            </a:r>
            <a:r>
              <a:rPr lang="ru-RU" sz="2400" dirty="0"/>
              <a:t> /Челябинская улица/, а дорога на </a:t>
            </a:r>
            <a:r>
              <a:rPr lang="ru-RU" sz="2400" dirty="0" err="1"/>
              <a:t>Нотебург</a:t>
            </a:r>
            <a:r>
              <a:rPr lang="ru-RU" sz="2400" dirty="0"/>
              <a:t> принималась к северному берегу речки Лубья и поворачивала на восток.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123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130464luda</dc:creator>
  <cp:lastModifiedBy>130464luda</cp:lastModifiedBy>
  <cp:revision>2</cp:revision>
  <dcterms:created xsi:type="dcterms:W3CDTF">2018-03-11T15:26:09Z</dcterms:created>
  <dcterms:modified xsi:type="dcterms:W3CDTF">2018-03-11T15:40:07Z</dcterms:modified>
</cp:coreProperties>
</file>