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61" autoAdjust="0"/>
  </p:normalViewPr>
  <p:slideViewPr>
    <p:cSldViewPr snapToGrid="0" showGuides="1">
      <p:cViewPr varScale="1">
        <p:scale>
          <a:sx n="73" d="100"/>
          <a:sy n="73" d="100"/>
        </p:scale>
        <p:origin x="-612" y="-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53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3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189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6022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53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34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31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41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80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43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74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55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61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22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5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45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00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83FE6C-38FF-40BF-8F55-D28F4DCC1C87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B20168-4FCA-40B2-8993-78CA1348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51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microsoft.com/office/2007/relationships/media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media" Target="../media/media2.m4a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microsoft.com/office/2007/relationships/media" Target="../media/media4.m4a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media" Target="../media/media7.m4a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Закладной камень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памятника погибшим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 smtClean="0">
                <a:solidFill>
                  <a:srgbClr val="FF0000"/>
                </a:solidFill>
              </a:rPr>
              <a:t>станции  </a:t>
            </a:r>
            <a:r>
              <a:rPr lang="ru-RU" dirty="0" err="1" smtClean="0">
                <a:solidFill>
                  <a:srgbClr val="FF0000"/>
                </a:solidFill>
              </a:rPr>
              <a:t>Ржевка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0379" y="3984172"/>
            <a:ext cx="3710609" cy="219134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Презентация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учеников  4 «В» класса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ГБОУ лицея №265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Лунновой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С.ветланы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и И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лунновА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В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ладимира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86754197"/>
      </p:ext>
    </p:extLst>
  </p:cSld>
  <p:clrMapOvr>
    <a:masterClrMapping/>
  </p:clrMapOvr>
  <p:transition spd="slow" advTm="1548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2960" y="5290456"/>
            <a:ext cx="10997980" cy="1295873"/>
          </a:xfrm>
        </p:spPr>
        <p:txBody>
          <a:bodyPr>
            <a:noAutofit/>
          </a:bodyPr>
          <a:lstStyle/>
          <a:p>
            <a:r>
              <a:rPr lang="ru-RU" sz="2800" dirty="0"/>
              <a:t>Стоит закладной камень с надписью: "Здесь будет установлен памятник жертвам трагедии на станции </a:t>
            </a:r>
            <a:r>
              <a:rPr lang="ru-RU" sz="2800" dirty="0" err="1"/>
              <a:t>Ржевка</a:t>
            </a:r>
            <a:r>
              <a:rPr lang="ru-RU" sz="2800" dirty="0"/>
              <a:t> </a:t>
            </a:r>
            <a:r>
              <a:rPr lang="ru-RU" sz="2800" dirty="0" smtClean="0"/>
              <a:t> 29 </a:t>
            </a:r>
            <a:r>
              <a:rPr lang="ru-RU" sz="2800" dirty="0"/>
              <a:t>марта 1942 года".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127" y="172723"/>
            <a:ext cx="10106422" cy="5039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2296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9133">
        <p:circle/>
      </p:transition>
    </mc:Choice>
    <mc:Fallback>
      <p:transition spd="slow" advTm="1913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160" y="1240971"/>
            <a:ext cx="998002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              На 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станции </a:t>
            </a:r>
            <a:r>
              <a:rPr lang="ru-RU" sz="24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Ржевка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произошел страшный взрыв. К моменту катастрофы на путях станции находилось около 400 вагонов, из которых 130 были с боеприпасами, а </a:t>
            </a:r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остальные - пассажирские 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вагоны с </a:t>
            </a:r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женщинами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, детьми и ранеными.</a:t>
            </a:r>
            <a:b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              В 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то раннее утро мартовского дня 1942 года противник обрушил на </a:t>
            </a:r>
            <a:r>
              <a:rPr lang="ru-RU" sz="24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Ржевку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сильный </a:t>
            </a:r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огонь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. На беду снаряды угодили в стоявшие на путях вагоны с боеприпасами и цистерны с горючим. </a:t>
            </a:r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Прогремело 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три страшных взрыва, разрушивших вокзал, стоявшие на путях эшелоны и жилые дома поселка. 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              Взрывы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, кровь, стоны и крики раненых. Отдельные очаги пламени слились в огромный пожар... </a:t>
            </a:r>
            <a: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endParaRPr lang="ru-RU" sz="4000" dirty="0"/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2511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109">
        <p:fade/>
      </p:transition>
    </mc:Choice>
    <mc:Fallback>
      <p:transition spd="med" advTm="64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113" y="551673"/>
            <a:ext cx="8527774" cy="568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4638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5792">
        <p:dissolve/>
      </p:transition>
    </mc:Choice>
    <mc:Fallback>
      <p:transition spd="slow" advTm="1579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8140" y="576332"/>
            <a:ext cx="111185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     </a:t>
            </a:r>
            <a:r>
              <a:rPr lang="ru-RU" sz="2800" dirty="0">
                <a:latin typeface="Helvetica" panose="020B0604020202020204" pitchFamily="34" charset="0"/>
                <a:cs typeface="Helvetica" panose="020B0604020202020204" pitchFamily="34" charset="0"/>
              </a:rPr>
              <a:t>Пожар возник в 6 часов 10 минут 29 марта 1942 года в результате взрыва боеприпасов в </a:t>
            </a:r>
            <a:r>
              <a:rPr lang="ru-RU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вагонах. Взрывом </a:t>
            </a:r>
            <a:r>
              <a:rPr lang="ru-RU" sz="2800" dirty="0">
                <a:latin typeface="Helvetica" panose="020B0604020202020204" pitchFamily="34" charset="0"/>
                <a:cs typeface="Helvetica" panose="020B0604020202020204" pitchFamily="34" charset="0"/>
              </a:rPr>
              <a:t>было </a:t>
            </a:r>
            <a:r>
              <a:rPr lang="ru-RU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разрушено </a:t>
            </a:r>
            <a:r>
              <a:rPr lang="ru-RU" sz="2800" dirty="0">
                <a:latin typeface="Helvetica" panose="020B0604020202020204" pitchFamily="34" charset="0"/>
                <a:cs typeface="Helvetica" panose="020B0604020202020204" pitchFamily="34" charset="0"/>
              </a:rPr>
              <a:t>20 зданий, расположенных на станции и прилегающих к ней улицах. Около 400 </a:t>
            </a:r>
            <a:r>
              <a:rPr lang="ru-RU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зданий получили </a:t>
            </a:r>
            <a:r>
              <a:rPr lang="ru-RU" sz="2800" dirty="0">
                <a:latin typeface="Helvetica" panose="020B0604020202020204" pitchFamily="34" charset="0"/>
                <a:cs typeface="Helvetica" panose="020B0604020202020204" pitchFamily="34" charset="0"/>
              </a:rPr>
              <a:t>повреждения (разбиты крыши, выбиты рамы и пр.). Взрывом </a:t>
            </a:r>
            <a:r>
              <a:rPr lang="ru-RU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разрушено </a:t>
            </a:r>
            <a:r>
              <a:rPr lang="ru-RU" sz="2800" dirty="0">
                <a:latin typeface="Helvetica" panose="020B0604020202020204" pitchFamily="34" charset="0"/>
                <a:cs typeface="Helvetica" panose="020B0604020202020204" pitchFamily="34" charset="0"/>
              </a:rPr>
              <a:t>около 70 вагонов с боеприпасами и около 40 вагонов повреждено. Пожары возникли в 14 зданиях, находящихся в радиусе </a:t>
            </a:r>
            <a:r>
              <a:rPr lang="ru-RU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</a:t>
            </a:r>
            <a:r>
              <a:rPr lang="ru-RU" sz="2800" dirty="0">
                <a:latin typeface="Helvetica" panose="020B0604020202020204" pitchFamily="34" charset="0"/>
                <a:cs typeface="Helvetica" panose="020B0604020202020204" pitchFamily="34" charset="0"/>
              </a:rPr>
              <a:t>километра от места взрыва.</a:t>
            </a: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1337" y="4232364"/>
            <a:ext cx="108291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Ржевский </a:t>
            </a:r>
            <a:r>
              <a:rPr lang="ru-RU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взрыв не был случайностью. </a:t>
            </a:r>
            <a:r>
              <a:rPr lang="ru-RU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Немецкая </a:t>
            </a:r>
            <a:r>
              <a:rPr lang="ru-RU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разведка знала о крупном фронтовом заказе, который получил Охтинский пороховой завод.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9512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8605">
        <p:random/>
      </p:transition>
    </mc:Choice>
    <mc:Fallback>
      <p:transition spd="slow" advTm="4860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109" y="405591"/>
            <a:ext cx="4817782" cy="597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3633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4522">
        <p14:doors dir="vert"/>
      </p:transition>
    </mc:Choice>
    <mc:Fallback>
      <p:transition spd="slow" advTm="45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.6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489</TotalTime>
  <Words>159</Words>
  <Application>Microsoft Office PowerPoint</Application>
  <PresentationFormat>Произвольный</PresentationFormat>
  <Paragraphs>7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Капля</vt:lpstr>
      <vt:lpstr>Закладной камень памятника погибшим  на станции  Ржевка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Закладной камень памятника погибшим  на ст. Ржевка</dc:title>
  <dc:creator>Виктор Луннов</dc:creator>
  <cp:lastModifiedBy>130464luda</cp:lastModifiedBy>
  <cp:revision>11</cp:revision>
  <dcterms:created xsi:type="dcterms:W3CDTF">2018-02-06T19:29:25Z</dcterms:created>
  <dcterms:modified xsi:type="dcterms:W3CDTF">2018-02-25T12:08:09Z</dcterms:modified>
</cp:coreProperties>
</file>