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09245-97E3-4AC5-9D68-B949F52941B5}" type="doc">
      <dgm:prSet loTypeId="urn:microsoft.com/office/officeart/2005/8/layout/pList1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7C8F2E-C397-463A-9A3E-BA976921C35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«Атака», мемориал</a:t>
          </a:r>
          <a:endParaRPr lang="ru-RU" sz="2000" dirty="0">
            <a:solidFill>
              <a:schemeClr val="bg1"/>
            </a:solidFill>
          </a:endParaRPr>
        </a:p>
      </dgm:t>
    </dgm:pt>
    <dgm:pt modelId="{B324E865-3D62-4A44-93BF-5B58D00A1AD3}" type="parTrans" cxnId="{6983D458-7476-4B37-8026-7220149F758D}">
      <dgm:prSet/>
      <dgm:spPr/>
      <dgm:t>
        <a:bodyPr/>
        <a:lstStyle/>
        <a:p>
          <a:endParaRPr lang="ru-RU"/>
        </a:p>
      </dgm:t>
    </dgm:pt>
    <dgm:pt modelId="{3A45B5D1-A349-42F9-B9A4-137113F886FA}" type="sibTrans" cxnId="{6983D458-7476-4B37-8026-7220149F758D}">
      <dgm:prSet/>
      <dgm:spPr/>
      <dgm:t>
        <a:bodyPr/>
        <a:lstStyle/>
        <a:p>
          <a:endParaRPr lang="ru-RU"/>
        </a:p>
      </dgm:t>
    </dgm:pt>
    <dgm:pt modelId="{6021B595-0A07-4938-A3BF-ACFFFD55439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«Безымянная высота», памятник</a:t>
          </a:r>
          <a:endParaRPr lang="ru-RU" sz="2000" dirty="0">
            <a:solidFill>
              <a:schemeClr val="bg1"/>
            </a:solidFill>
          </a:endParaRPr>
        </a:p>
      </dgm:t>
    </dgm:pt>
    <dgm:pt modelId="{2B846AC8-B3FC-4C7E-A808-C19D3DC06756}" type="parTrans" cxnId="{4F9C8C2C-28BF-49BF-9A37-75DEC9F1F654}">
      <dgm:prSet/>
      <dgm:spPr/>
      <dgm:t>
        <a:bodyPr/>
        <a:lstStyle/>
        <a:p>
          <a:endParaRPr lang="ru-RU"/>
        </a:p>
      </dgm:t>
    </dgm:pt>
    <dgm:pt modelId="{89C73E72-1900-41C5-A4E1-00DB5B22BC51}" type="sibTrans" cxnId="{4F9C8C2C-28BF-49BF-9A37-75DEC9F1F654}">
      <dgm:prSet/>
      <dgm:spPr/>
      <dgm:t>
        <a:bodyPr/>
        <a:lstStyle/>
        <a:p>
          <a:endParaRPr lang="ru-RU"/>
        </a:p>
      </dgm:t>
    </dgm:pt>
    <dgm:pt modelId="{FB9BC9A8-9270-481D-8A52-75162E9FD4D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«</a:t>
          </a:r>
          <a:r>
            <a:rPr lang="ru-RU" dirty="0" err="1" smtClean="0">
              <a:solidFill>
                <a:schemeClr val="bg1"/>
              </a:solidFill>
            </a:rPr>
            <a:t>Гостилицкий</a:t>
          </a:r>
          <a:r>
            <a:rPr lang="ru-RU" dirty="0" smtClean="0">
              <a:solidFill>
                <a:schemeClr val="bg1"/>
              </a:solidFill>
            </a:rPr>
            <a:t>», мемориал</a:t>
          </a:r>
          <a:endParaRPr lang="ru-RU" dirty="0">
            <a:solidFill>
              <a:schemeClr val="bg1"/>
            </a:solidFill>
          </a:endParaRPr>
        </a:p>
      </dgm:t>
    </dgm:pt>
    <dgm:pt modelId="{1DF094A0-EF92-490D-85E0-F7E17C80A922}" type="parTrans" cxnId="{10AE4453-2974-420D-B7CD-E18F17805085}">
      <dgm:prSet/>
      <dgm:spPr/>
      <dgm:t>
        <a:bodyPr/>
        <a:lstStyle/>
        <a:p>
          <a:endParaRPr lang="ru-RU"/>
        </a:p>
      </dgm:t>
    </dgm:pt>
    <dgm:pt modelId="{C2F05482-305E-4FE0-9B00-62DF08D96000}" type="sibTrans" cxnId="{10AE4453-2974-420D-B7CD-E18F17805085}">
      <dgm:prSet/>
      <dgm:spPr/>
      <dgm:t>
        <a:bodyPr/>
        <a:lstStyle/>
        <a:p>
          <a:endParaRPr lang="ru-RU"/>
        </a:p>
      </dgm:t>
    </dgm:pt>
    <dgm:pt modelId="{1E4F63C0-DA19-4F0B-A63D-3152F2653D3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«Катюша», монумент</a:t>
          </a:r>
          <a:endParaRPr lang="ru-RU" sz="2000" dirty="0">
            <a:solidFill>
              <a:schemeClr val="bg1"/>
            </a:solidFill>
          </a:endParaRPr>
        </a:p>
      </dgm:t>
    </dgm:pt>
    <dgm:pt modelId="{CC83B5EC-1687-41F2-9F13-2DA9DDBD7B28}" type="parTrans" cxnId="{32E69CB1-9F43-4423-A176-90B82610AF86}">
      <dgm:prSet/>
      <dgm:spPr/>
      <dgm:t>
        <a:bodyPr/>
        <a:lstStyle/>
        <a:p>
          <a:endParaRPr lang="ru-RU"/>
        </a:p>
      </dgm:t>
    </dgm:pt>
    <dgm:pt modelId="{4729FB87-8995-47A0-95AE-E7DDF62D39B3}" type="sibTrans" cxnId="{32E69CB1-9F43-4423-A176-90B82610AF86}">
      <dgm:prSet/>
      <dgm:spPr/>
      <dgm:t>
        <a:bodyPr/>
        <a:lstStyle/>
        <a:p>
          <a:endParaRPr lang="ru-RU"/>
        </a:p>
      </dgm:t>
    </dgm:pt>
    <dgm:pt modelId="{2D45DD6E-0030-4066-8EA5-4F526647F457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«Берег мужественных», мемориал</a:t>
          </a:r>
          <a:endParaRPr lang="ru-RU" sz="2000" dirty="0">
            <a:solidFill>
              <a:schemeClr val="bg1"/>
            </a:solidFill>
          </a:endParaRPr>
        </a:p>
      </dgm:t>
    </dgm:pt>
    <dgm:pt modelId="{B428DC7A-A01F-4877-91FD-F43476B61A0F}" type="parTrans" cxnId="{6963AC8D-452C-478C-B54C-FCC91AFF64C9}">
      <dgm:prSet/>
      <dgm:spPr/>
      <dgm:t>
        <a:bodyPr/>
        <a:lstStyle/>
        <a:p>
          <a:endParaRPr lang="ru-RU"/>
        </a:p>
      </dgm:t>
    </dgm:pt>
    <dgm:pt modelId="{F7B810A0-31FA-4A33-8722-61F4811EE462}" type="sibTrans" cxnId="{6963AC8D-452C-478C-B54C-FCC91AFF64C9}">
      <dgm:prSet/>
      <dgm:spPr/>
      <dgm:t>
        <a:bodyPr/>
        <a:lstStyle/>
        <a:p>
          <a:endParaRPr lang="ru-RU"/>
        </a:p>
      </dgm:t>
    </dgm:pt>
    <dgm:pt modelId="{D4D581ED-233C-4E06-B72B-FA44ED97D233}">
      <dgm:prSet custT="1"/>
      <dgm:spPr/>
      <dgm:t>
        <a:bodyPr/>
        <a:lstStyle/>
        <a:p>
          <a:r>
            <a:rPr lang="ru-RU" sz="2000" baseline="0" dirty="0" smtClean="0">
              <a:solidFill>
                <a:schemeClr val="bg1"/>
              </a:solidFill>
            </a:rPr>
            <a:t>«Белый Остров», мемориал</a:t>
          </a:r>
          <a:endParaRPr lang="ru-RU" sz="2000" baseline="0" dirty="0">
            <a:solidFill>
              <a:schemeClr val="bg1"/>
            </a:solidFill>
          </a:endParaRPr>
        </a:p>
      </dgm:t>
    </dgm:pt>
    <dgm:pt modelId="{08F9891E-701B-4786-AAD9-BEEE59238958}" type="parTrans" cxnId="{C640F172-F45F-4698-9F3C-17BBFCECE8BF}">
      <dgm:prSet/>
      <dgm:spPr/>
      <dgm:t>
        <a:bodyPr/>
        <a:lstStyle/>
        <a:p>
          <a:endParaRPr lang="ru-RU"/>
        </a:p>
      </dgm:t>
    </dgm:pt>
    <dgm:pt modelId="{4045E9FA-BB98-44F1-A80E-327921012511}" type="sibTrans" cxnId="{C640F172-F45F-4698-9F3C-17BBFCECE8BF}">
      <dgm:prSet/>
      <dgm:spPr/>
      <dgm:t>
        <a:bodyPr/>
        <a:lstStyle/>
        <a:p>
          <a:endParaRPr lang="ru-RU"/>
        </a:p>
      </dgm:t>
    </dgm:pt>
    <dgm:pt modelId="{6FE8F1F1-284F-4AED-9430-C439A3D71A42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«Ижорский таран», мемориал</a:t>
          </a:r>
          <a:endParaRPr lang="ru-RU" sz="2000" dirty="0">
            <a:solidFill>
              <a:schemeClr val="bg1"/>
            </a:solidFill>
          </a:endParaRPr>
        </a:p>
      </dgm:t>
    </dgm:pt>
    <dgm:pt modelId="{94FE05F9-8C5B-43F0-82BE-BE0D4965FA81}" type="parTrans" cxnId="{FDDA57E3-7D19-45FA-8197-42B31BD6000E}">
      <dgm:prSet/>
      <dgm:spPr/>
      <dgm:t>
        <a:bodyPr/>
        <a:lstStyle/>
        <a:p>
          <a:endParaRPr lang="ru-RU"/>
        </a:p>
      </dgm:t>
    </dgm:pt>
    <dgm:pt modelId="{E36938FC-D199-47C2-80BA-1F819FBB4CC5}" type="sibTrans" cxnId="{FDDA57E3-7D19-45FA-8197-42B31BD6000E}">
      <dgm:prSet/>
      <dgm:spPr/>
      <dgm:t>
        <a:bodyPr/>
        <a:lstStyle/>
        <a:p>
          <a:endParaRPr lang="ru-RU"/>
        </a:p>
      </dgm:t>
    </dgm:pt>
    <dgm:pt modelId="{501DDC75-B8EF-498E-A63E-481A7B4D3568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«Дальний рубеж», мемориал</a:t>
          </a:r>
          <a:endParaRPr lang="ru-RU" sz="2000" dirty="0">
            <a:solidFill>
              <a:schemeClr val="bg1"/>
            </a:solidFill>
          </a:endParaRPr>
        </a:p>
      </dgm:t>
    </dgm:pt>
    <dgm:pt modelId="{AB946E6E-631A-4B19-A368-69BCF064F0D7}" type="parTrans" cxnId="{A6747192-9025-4738-B761-0928FB784998}">
      <dgm:prSet/>
      <dgm:spPr/>
      <dgm:t>
        <a:bodyPr/>
        <a:lstStyle/>
        <a:p>
          <a:endParaRPr lang="ru-RU"/>
        </a:p>
      </dgm:t>
    </dgm:pt>
    <dgm:pt modelId="{C6EBC34D-1FD2-460F-B50B-7D8FB6878C2E}" type="sibTrans" cxnId="{A6747192-9025-4738-B761-0928FB784998}">
      <dgm:prSet/>
      <dgm:spPr/>
      <dgm:t>
        <a:bodyPr/>
        <a:lstStyle/>
        <a:p>
          <a:endParaRPr lang="ru-RU"/>
        </a:p>
      </dgm:t>
    </dgm:pt>
    <dgm:pt modelId="{B70906F5-4AA5-4922-BE6E-086C4DBAD6EA}" type="pres">
      <dgm:prSet presAssocID="{2E309245-97E3-4AC5-9D68-B949F52941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0C0ED-5DBD-4B50-96DC-412DFF317EC3}" type="pres">
      <dgm:prSet presAssocID="{197C8F2E-C397-463A-9A3E-BA976921C353}" presName="compNode" presStyleCnt="0"/>
      <dgm:spPr/>
    </dgm:pt>
    <dgm:pt modelId="{A9541349-C3FC-4645-B753-EE1F5FBBD457}" type="pres">
      <dgm:prSet presAssocID="{197C8F2E-C397-463A-9A3E-BA976921C353}" presName="pictRect" presStyleLbl="node1" presStyleIdx="0" presStyleCnt="8" custScaleY="909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FB9068-452E-43EF-A01B-C4D23DAD69E8}" type="pres">
      <dgm:prSet presAssocID="{197C8F2E-C397-463A-9A3E-BA976921C353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CBC1A-ED2C-43FB-AACF-9EBCFAA93A8D}" type="pres">
      <dgm:prSet presAssocID="{3A45B5D1-A349-42F9-B9A4-137113F886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8E9F2E-9A24-4C5F-BFF1-DD498A95553F}" type="pres">
      <dgm:prSet presAssocID="{6021B595-0A07-4938-A3BF-ACFFFD55439D}" presName="compNode" presStyleCnt="0"/>
      <dgm:spPr/>
    </dgm:pt>
    <dgm:pt modelId="{A6EBA6C3-9DAE-4265-AE7E-5AE42B4C00FC}" type="pres">
      <dgm:prSet presAssocID="{6021B595-0A07-4938-A3BF-ACFFFD55439D}" presName="pictRect" presStyleLbl="nod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A15A80-155A-4352-82E0-E583436CE17E}" type="pres">
      <dgm:prSet presAssocID="{6021B595-0A07-4938-A3BF-ACFFFD55439D}" presName="textRect" presStyleLbl="revTx" presStyleIdx="1" presStyleCnt="8" custScaleX="115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9E81E-3034-429F-96CD-F0D10855A55D}" type="pres">
      <dgm:prSet presAssocID="{89C73E72-1900-41C5-A4E1-00DB5B22BC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78A799-039E-4DBF-BCE7-E36BA58CDC08}" type="pres">
      <dgm:prSet presAssocID="{D4D581ED-233C-4E06-B72B-FA44ED97D233}" presName="compNode" presStyleCnt="0"/>
      <dgm:spPr/>
    </dgm:pt>
    <dgm:pt modelId="{B45190E5-CA6E-4601-8E5B-F18963228DA4}" type="pres">
      <dgm:prSet presAssocID="{D4D581ED-233C-4E06-B72B-FA44ED97D233}" presName="pictRect" presStyleLbl="nod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241C2F-7A93-4493-B5DC-5668689F2D6F}" type="pres">
      <dgm:prSet presAssocID="{D4D581ED-233C-4E06-B72B-FA44ED97D233}" presName="textRect" presStyleLbl="revTx" presStyleIdx="2" presStyleCnt="8" custScaleX="115756" custScaleY="10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7EF26-FADA-46C8-83FA-B6A80D796F5B}" type="pres">
      <dgm:prSet presAssocID="{4045E9FA-BB98-44F1-A80E-3279210125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858709-1F26-490A-B9D3-BBDC91B2EF5B}" type="pres">
      <dgm:prSet presAssocID="{2D45DD6E-0030-4066-8EA5-4F526647F457}" presName="compNode" presStyleCnt="0"/>
      <dgm:spPr/>
    </dgm:pt>
    <dgm:pt modelId="{C30FC8E0-BB06-4C88-A4F8-C63B00987255}" type="pres">
      <dgm:prSet presAssocID="{2D45DD6E-0030-4066-8EA5-4F526647F457}" presName="pictRect" presStyleLbl="nod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1C7620-F970-4C37-97A0-DEFBC23F148B}" type="pres">
      <dgm:prSet presAssocID="{2D45DD6E-0030-4066-8EA5-4F526647F457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B1D42-491A-4BE5-9ED9-FF1128F394F2}" type="pres">
      <dgm:prSet presAssocID="{F7B810A0-31FA-4A33-8722-61F4811EE4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8C86CB-70E6-48F5-BB91-91444E691B03}" type="pres">
      <dgm:prSet presAssocID="{FB9BC9A8-9270-481D-8A52-75162E9FD4D2}" presName="compNode" presStyleCnt="0"/>
      <dgm:spPr/>
    </dgm:pt>
    <dgm:pt modelId="{0F50B3C4-6A22-49DD-B9C1-1EC2489B9958}" type="pres">
      <dgm:prSet presAssocID="{FB9BC9A8-9270-481D-8A52-75162E9FD4D2}" presName="pictRect" presStyleLbl="nod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31BDD4-9C75-44BE-9C89-09DEFB73C110}" type="pres">
      <dgm:prSet presAssocID="{FB9BC9A8-9270-481D-8A52-75162E9FD4D2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EE602-557D-4BCD-BA9A-0E6379E4EA49}" type="pres">
      <dgm:prSet presAssocID="{C2F05482-305E-4FE0-9B00-62DF08D9600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91B35A-ABA6-4553-ACBB-886F55EE5CE9}" type="pres">
      <dgm:prSet presAssocID="{501DDC75-B8EF-498E-A63E-481A7B4D3568}" presName="compNode" presStyleCnt="0"/>
      <dgm:spPr/>
    </dgm:pt>
    <dgm:pt modelId="{6618FD24-3E05-4230-ACD3-52ED85513143}" type="pres">
      <dgm:prSet presAssocID="{501DDC75-B8EF-498E-A63E-481A7B4D3568}" presName="pictRect" presStyleLbl="nod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8F9827-AFB3-4D72-B0ED-C07ECCC64847}" type="pres">
      <dgm:prSet presAssocID="{501DDC75-B8EF-498E-A63E-481A7B4D3568}" presName="textRect" presStyleLbl="revTx" presStyleIdx="5" presStyleCnt="8" custScaleX="10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06EA9-A9EB-4090-AA10-8DBCC69936EF}" type="pres">
      <dgm:prSet presAssocID="{C6EBC34D-1FD2-460F-B50B-7D8FB6878C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2B26D3-8EE8-467D-AB2A-5A474D091DF6}" type="pres">
      <dgm:prSet presAssocID="{6FE8F1F1-284F-4AED-9430-C439A3D71A42}" presName="compNode" presStyleCnt="0"/>
      <dgm:spPr/>
    </dgm:pt>
    <dgm:pt modelId="{3078AC9D-9F2F-41E5-B68E-1D628B30C149}" type="pres">
      <dgm:prSet presAssocID="{6FE8F1F1-284F-4AED-9430-C439A3D71A42}" presName="pictRect" presStyleLbl="nod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4F3906-1541-4CC3-BEF9-0F4AD4DC760D}" type="pres">
      <dgm:prSet presAssocID="{6FE8F1F1-284F-4AED-9430-C439A3D71A42}" presName="textRect" presStyleLbl="revTx" presStyleIdx="6" presStyleCnt="8" custScaleX="113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40151-6FF2-4436-8E8A-D23605D7F3BA}" type="pres">
      <dgm:prSet presAssocID="{E36938FC-D199-47C2-80BA-1F819FBB4CC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66A10E-D950-40A6-B9E6-5CC240B71B5D}" type="pres">
      <dgm:prSet presAssocID="{1E4F63C0-DA19-4F0B-A63D-3152F2653D36}" presName="compNode" presStyleCnt="0"/>
      <dgm:spPr/>
    </dgm:pt>
    <dgm:pt modelId="{4B464F06-F4E8-4F0B-9BAA-566E072C08A2}" type="pres">
      <dgm:prSet presAssocID="{1E4F63C0-DA19-4F0B-A63D-3152F2653D36}" presName="pictRect" presStyleLbl="nod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778964-CDDB-4940-8DC6-273244075DA4}" type="pres">
      <dgm:prSet presAssocID="{1E4F63C0-DA19-4F0B-A63D-3152F2653D36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799C1-9B29-471A-B7BD-AF3C2ABDBE3D}" type="presOf" srcId="{2D45DD6E-0030-4066-8EA5-4F526647F457}" destId="{281C7620-F970-4C37-97A0-DEFBC23F148B}" srcOrd="0" destOrd="0" presId="urn:microsoft.com/office/officeart/2005/8/layout/pList1#1"/>
    <dgm:cxn modelId="{546114A8-663B-485A-9422-2717C5CB25AC}" type="presOf" srcId="{6FE8F1F1-284F-4AED-9430-C439A3D71A42}" destId="{774F3906-1541-4CC3-BEF9-0F4AD4DC760D}" srcOrd="0" destOrd="0" presId="urn:microsoft.com/office/officeart/2005/8/layout/pList1#1"/>
    <dgm:cxn modelId="{E53C026C-D3A3-4773-ADD2-7BF22EDB9630}" type="presOf" srcId="{F7B810A0-31FA-4A33-8722-61F4811EE462}" destId="{F9FB1D42-491A-4BE5-9ED9-FF1128F394F2}" srcOrd="0" destOrd="0" presId="urn:microsoft.com/office/officeart/2005/8/layout/pList1#1"/>
    <dgm:cxn modelId="{6963AC8D-452C-478C-B54C-FCC91AFF64C9}" srcId="{2E309245-97E3-4AC5-9D68-B949F52941B5}" destId="{2D45DD6E-0030-4066-8EA5-4F526647F457}" srcOrd="3" destOrd="0" parTransId="{B428DC7A-A01F-4877-91FD-F43476B61A0F}" sibTransId="{F7B810A0-31FA-4A33-8722-61F4811EE462}"/>
    <dgm:cxn modelId="{86BF2D94-9B56-49B5-A408-994EE152F23D}" type="presOf" srcId="{C6EBC34D-1FD2-460F-B50B-7D8FB6878C2E}" destId="{20006EA9-A9EB-4090-AA10-8DBCC69936EF}" srcOrd="0" destOrd="0" presId="urn:microsoft.com/office/officeart/2005/8/layout/pList1#1"/>
    <dgm:cxn modelId="{025E9CE1-8C8A-4728-B449-9B8EFBA769A8}" type="presOf" srcId="{FB9BC9A8-9270-481D-8A52-75162E9FD4D2}" destId="{1A31BDD4-9C75-44BE-9C89-09DEFB73C110}" srcOrd="0" destOrd="0" presId="urn:microsoft.com/office/officeart/2005/8/layout/pList1#1"/>
    <dgm:cxn modelId="{FBA0D1DB-5B72-48F2-B17B-37D284D0D916}" type="presOf" srcId="{4045E9FA-BB98-44F1-A80E-327921012511}" destId="{D0D7EF26-FADA-46C8-83FA-B6A80D796F5B}" srcOrd="0" destOrd="0" presId="urn:microsoft.com/office/officeart/2005/8/layout/pList1#1"/>
    <dgm:cxn modelId="{FC46243A-037E-4482-AB97-666BF300D716}" type="presOf" srcId="{3A45B5D1-A349-42F9-B9A4-137113F886FA}" destId="{006CBC1A-ED2C-43FB-AACF-9EBCFAA93A8D}" srcOrd="0" destOrd="0" presId="urn:microsoft.com/office/officeart/2005/8/layout/pList1#1"/>
    <dgm:cxn modelId="{96916A50-FD02-4252-AB8D-9C8A11DD0C86}" type="presOf" srcId="{D4D581ED-233C-4E06-B72B-FA44ED97D233}" destId="{2D241C2F-7A93-4493-B5DC-5668689F2D6F}" srcOrd="0" destOrd="0" presId="urn:microsoft.com/office/officeart/2005/8/layout/pList1#1"/>
    <dgm:cxn modelId="{FDDA57E3-7D19-45FA-8197-42B31BD6000E}" srcId="{2E309245-97E3-4AC5-9D68-B949F52941B5}" destId="{6FE8F1F1-284F-4AED-9430-C439A3D71A42}" srcOrd="6" destOrd="0" parTransId="{94FE05F9-8C5B-43F0-82BE-BE0D4965FA81}" sibTransId="{E36938FC-D199-47C2-80BA-1F819FBB4CC5}"/>
    <dgm:cxn modelId="{30FDFC0F-2C89-45EA-A5A3-8929E0E5B77F}" type="presOf" srcId="{501DDC75-B8EF-498E-A63E-481A7B4D3568}" destId="{588F9827-AFB3-4D72-B0ED-C07ECCC64847}" srcOrd="0" destOrd="0" presId="urn:microsoft.com/office/officeart/2005/8/layout/pList1#1"/>
    <dgm:cxn modelId="{2FCD81EB-2F15-49B7-A75E-17EC44363F2E}" type="presOf" srcId="{2E309245-97E3-4AC5-9D68-B949F52941B5}" destId="{B70906F5-4AA5-4922-BE6E-086C4DBAD6EA}" srcOrd="0" destOrd="0" presId="urn:microsoft.com/office/officeart/2005/8/layout/pList1#1"/>
    <dgm:cxn modelId="{0F0DE52E-8BD8-4117-AFD3-26F93220C005}" type="presOf" srcId="{6021B595-0A07-4938-A3BF-ACFFFD55439D}" destId="{8BA15A80-155A-4352-82E0-E583436CE17E}" srcOrd="0" destOrd="0" presId="urn:microsoft.com/office/officeart/2005/8/layout/pList1#1"/>
    <dgm:cxn modelId="{6F7B3D42-0193-474D-BA5D-2D72AB44ACFE}" type="presOf" srcId="{C2F05482-305E-4FE0-9B00-62DF08D96000}" destId="{1B2EE602-557D-4BCD-BA9A-0E6379E4EA49}" srcOrd="0" destOrd="0" presId="urn:microsoft.com/office/officeart/2005/8/layout/pList1#1"/>
    <dgm:cxn modelId="{4196C5C2-FF29-46D6-B9E2-5C2E54F86867}" type="presOf" srcId="{E36938FC-D199-47C2-80BA-1F819FBB4CC5}" destId="{5D340151-6FF2-4436-8E8A-D23605D7F3BA}" srcOrd="0" destOrd="0" presId="urn:microsoft.com/office/officeart/2005/8/layout/pList1#1"/>
    <dgm:cxn modelId="{2CE8B883-1986-4DD4-80A6-4EF5D00EDB5C}" type="presOf" srcId="{89C73E72-1900-41C5-A4E1-00DB5B22BC51}" destId="{F289E81E-3034-429F-96CD-F0D10855A55D}" srcOrd="0" destOrd="0" presId="urn:microsoft.com/office/officeart/2005/8/layout/pList1#1"/>
    <dgm:cxn modelId="{10AE4453-2974-420D-B7CD-E18F17805085}" srcId="{2E309245-97E3-4AC5-9D68-B949F52941B5}" destId="{FB9BC9A8-9270-481D-8A52-75162E9FD4D2}" srcOrd="4" destOrd="0" parTransId="{1DF094A0-EF92-490D-85E0-F7E17C80A922}" sibTransId="{C2F05482-305E-4FE0-9B00-62DF08D96000}"/>
    <dgm:cxn modelId="{319085C1-3F86-4DD0-AEBC-1CEBB1D93859}" type="presOf" srcId="{1E4F63C0-DA19-4F0B-A63D-3152F2653D36}" destId="{3E778964-CDDB-4940-8DC6-273244075DA4}" srcOrd="0" destOrd="0" presId="urn:microsoft.com/office/officeart/2005/8/layout/pList1#1"/>
    <dgm:cxn modelId="{A6747192-9025-4738-B761-0928FB784998}" srcId="{2E309245-97E3-4AC5-9D68-B949F52941B5}" destId="{501DDC75-B8EF-498E-A63E-481A7B4D3568}" srcOrd="5" destOrd="0" parTransId="{AB946E6E-631A-4B19-A368-69BCF064F0D7}" sibTransId="{C6EBC34D-1FD2-460F-B50B-7D8FB6878C2E}"/>
    <dgm:cxn modelId="{4F9C8C2C-28BF-49BF-9A37-75DEC9F1F654}" srcId="{2E309245-97E3-4AC5-9D68-B949F52941B5}" destId="{6021B595-0A07-4938-A3BF-ACFFFD55439D}" srcOrd="1" destOrd="0" parTransId="{2B846AC8-B3FC-4C7E-A808-C19D3DC06756}" sibTransId="{89C73E72-1900-41C5-A4E1-00DB5B22BC51}"/>
    <dgm:cxn modelId="{14EC279B-41BD-46D3-9F5A-9BD5CA6B95DB}" type="presOf" srcId="{197C8F2E-C397-463A-9A3E-BA976921C353}" destId="{66FB9068-452E-43EF-A01B-C4D23DAD69E8}" srcOrd="0" destOrd="0" presId="urn:microsoft.com/office/officeart/2005/8/layout/pList1#1"/>
    <dgm:cxn modelId="{6983D458-7476-4B37-8026-7220149F758D}" srcId="{2E309245-97E3-4AC5-9D68-B949F52941B5}" destId="{197C8F2E-C397-463A-9A3E-BA976921C353}" srcOrd="0" destOrd="0" parTransId="{B324E865-3D62-4A44-93BF-5B58D00A1AD3}" sibTransId="{3A45B5D1-A349-42F9-B9A4-137113F886FA}"/>
    <dgm:cxn modelId="{32E69CB1-9F43-4423-A176-90B82610AF86}" srcId="{2E309245-97E3-4AC5-9D68-B949F52941B5}" destId="{1E4F63C0-DA19-4F0B-A63D-3152F2653D36}" srcOrd="7" destOrd="0" parTransId="{CC83B5EC-1687-41F2-9F13-2DA9DDBD7B28}" sibTransId="{4729FB87-8995-47A0-95AE-E7DDF62D39B3}"/>
    <dgm:cxn modelId="{C640F172-F45F-4698-9F3C-17BBFCECE8BF}" srcId="{2E309245-97E3-4AC5-9D68-B949F52941B5}" destId="{D4D581ED-233C-4E06-B72B-FA44ED97D233}" srcOrd="2" destOrd="0" parTransId="{08F9891E-701B-4786-AAD9-BEEE59238958}" sibTransId="{4045E9FA-BB98-44F1-A80E-327921012511}"/>
    <dgm:cxn modelId="{1F7F2EA5-0B1D-4935-8A3B-823FF660F50F}" type="presParOf" srcId="{B70906F5-4AA5-4922-BE6E-086C4DBAD6EA}" destId="{36F0C0ED-5DBD-4B50-96DC-412DFF317EC3}" srcOrd="0" destOrd="0" presId="urn:microsoft.com/office/officeart/2005/8/layout/pList1#1"/>
    <dgm:cxn modelId="{2C47CAEC-9727-4AAD-8A6B-6D5F20D3BD2F}" type="presParOf" srcId="{36F0C0ED-5DBD-4B50-96DC-412DFF317EC3}" destId="{A9541349-C3FC-4645-B753-EE1F5FBBD457}" srcOrd="0" destOrd="0" presId="urn:microsoft.com/office/officeart/2005/8/layout/pList1#1"/>
    <dgm:cxn modelId="{79B5D542-7FFA-4792-BFAF-310A219E3BCF}" type="presParOf" srcId="{36F0C0ED-5DBD-4B50-96DC-412DFF317EC3}" destId="{66FB9068-452E-43EF-A01B-C4D23DAD69E8}" srcOrd="1" destOrd="0" presId="urn:microsoft.com/office/officeart/2005/8/layout/pList1#1"/>
    <dgm:cxn modelId="{69BC5CA5-0B78-48EF-94ED-EAAAA3F95906}" type="presParOf" srcId="{B70906F5-4AA5-4922-BE6E-086C4DBAD6EA}" destId="{006CBC1A-ED2C-43FB-AACF-9EBCFAA93A8D}" srcOrd="1" destOrd="0" presId="urn:microsoft.com/office/officeart/2005/8/layout/pList1#1"/>
    <dgm:cxn modelId="{7BE77FB7-9659-494B-A254-CC6F603B8FED}" type="presParOf" srcId="{B70906F5-4AA5-4922-BE6E-086C4DBAD6EA}" destId="{698E9F2E-9A24-4C5F-BFF1-DD498A95553F}" srcOrd="2" destOrd="0" presId="urn:microsoft.com/office/officeart/2005/8/layout/pList1#1"/>
    <dgm:cxn modelId="{150E893C-2DE6-4CE3-872E-6D5E1C2F2F64}" type="presParOf" srcId="{698E9F2E-9A24-4C5F-BFF1-DD498A95553F}" destId="{A6EBA6C3-9DAE-4265-AE7E-5AE42B4C00FC}" srcOrd="0" destOrd="0" presId="urn:microsoft.com/office/officeart/2005/8/layout/pList1#1"/>
    <dgm:cxn modelId="{073456F4-D919-4F3D-9DCC-A002767F73F2}" type="presParOf" srcId="{698E9F2E-9A24-4C5F-BFF1-DD498A95553F}" destId="{8BA15A80-155A-4352-82E0-E583436CE17E}" srcOrd="1" destOrd="0" presId="urn:microsoft.com/office/officeart/2005/8/layout/pList1#1"/>
    <dgm:cxn modelId="{61381CBC-10FF-4927-B649-ADA112584E0A}" type="presParOf" srcId="{B70906F5-4AA5-4922-BE6E-086C4DBAD6EA}" destId="{F289E81E-3034-429F-96CD-F0D10855A55D}" srcOrd="3" destOrd="0" presId="urn:microsoft.com/office/officeart/2005/8/layout/pList1#1"/>
    <dgm:cxn modelId="{4FA204D7-8246-4639-BE3B-63BC70F0FA9A}" type="presParOf" srcId="{B70906F5-4AA5-4922-BE6E-086C4DBAD6EA}" destId="{2378A799-039E-4DBF-BCE7-E36BA58CDC08}" srcOrd="4" destOrd="0" presId="urn:microsoft.com/office/officeart/2005/8/layout/pList1#1"/>
    <dgm:cxn modelId="{051DD0BA-CF11-45A6-8915-D030F77C3FB0}" type="presParOf" srcId="{2378A799-039E-4DBF-BCE7-E36BA58CDC08}" destId="{B45190E5-CA6E-4601-8E5B-F18963228DA4}" srcOrd="0" destOrd="0" presId="urn:microsoft.com/office/officeart/2005/8/layout/pList1#1"/>
    <dgm:cxn modelId="{3100DB45-E8C4-437D-8EE2-1237CB40CED7}" type="presParOf" srcId="{2378A799-039E-4DBF-BCE7-E36BA58CDC08}" destId="{2D241C2F-7A93-4493-B5DC-5668689F2D6F}" srcOrd="1" destOrd="0" presId="urn:microsoft.com/office/officeart/2005/8/layout/pList1#1"/>
    <dgm:cxn modelId="{5B275E78-4E24-45B0-A733-C7978F5B6EC4}" type="presParOf" srcId="{B70906F5-4AA5-4922-BE6E-086C4DBAD6EA}" destId="{D0D7EF26-FADA-46C8-83FA-B6A80D796F5B}" srcOrd="5" destOrd="0" presId="urn:microsoft.com/office/officeart/2005/8/layout/pList1#1"/>
    <dgm:cxn modelId="{52F9D4B1-AB92-45B4-9750-6DE06413E76F}" type="presParOf" srcId="{B70906F5-4AA5-4922-BE6E-086C4DBAD6EA}" destId="{7B858709-1F26-490A-B9D3-BBDC91B2EF5B}" srcOrd="6" destOrd="0" presId="urn:microsoft.com/office/officeart/2005/8/layout/pList1#1"/>
    <dgm:cxn modelId="{0DAC92BC-E88C-4ED7-817F-32F4C848EDF6}" type="presParOf" srcId="{7B858709-1F26-490A-B9D3-BBDC91B2EF5B}" destId="{C30FC8E0-BB06-4C88-A4F8-C63B00987255}" srcOrd="0" destOrd="0" presId="urn:microsoft.com/office/officeart/2005/8/layout/pList1#1"/>
    <dgm:cxn modelId="{C1F093FF-F6A0-4B6C-B30F-EF417D5A3BDD}" type="presParOf" srcId="{7B858709-1F26-490A-B9D3-BBDC91B2EF5B}" destId="{281C7620-F970-4C37-97A0-DEFBC23F148B}" srcOrd="1" destOrd="0" presId="urn:microsoft.com/office/officeart/2005/8/layout/pList1#1"/>
    <dgm:cxn modelId="{FC8950F6-5BA9-4326-8116-3A1849871296}" type="presParOf" srcId="{B70906F5-4AA5-4922-BE6E-086C4DBAD6EA}" destId="{F9FB1D42-491A-4BE5-9ED9-FF1128F394F2}" srcOrd="7" destOrd="0" presId="urn:microsoft.com/office/officeart/2005/8/layout/pList1#1"/>
    <dgm:cxn modelId="{DD681D07-0298-410F-884D-E61E492BE8AA}" type="presParOf" srcId="{B70906F5-4AA5-4922-BE6E-086C4DBAD6EA}" destId="{568C86CB-70E6-48F5-BB91-91444E691B03}" srcOrd="8" destOrd="0" presId="urn:microsoft.com/office/officeart/2005/8/layout/pList1#1"/>
    <dgm:cxn modelId="{1B3C11FC-694B-45E1-9ADB-45C8FEA2D884}" type="presParOf" srcId="{568C86CB-70E6-48F5-BB91-91444E691B03}" destId="{0F50B3C4-6A22-49DD-B9C1-1EC2489B9958}" srcOrd="0" destOrd="0" presId="urn:microsoft.com/office/officeart/2005/8/layout/pList1#1"/>
    <dgm:cxn modelId="{A38A8457-581A-4B4C-B761-5700BFD7AC33}" type="presParOf" srcId="{568C86CB-70E6-48F5-BB91-91444E691B03}" destId="{1A31BDD4-9C75-44BE-9C89-09DEFB73C110}" srcOrd="1" destOrd="0" presId="urn:microsoft.com/office/officeart/2005/8/layout/pList1#1"/>
    <dgm:cxn modelId="{B1E3CBBE-5DBC-4A4D-B862-A75DDD7F2492}" type="presParOf" srcId="{B70906F5-4AA5-4922-BE6E-086C4DBAD6EA}" destId="{1B2EE602-557D-4BCD-BA9A-0E6379E4EA49}" srcOrd="9" destOrd="0" presId="urn:microsoft.com/office/officeart/2005/8/layout/pList1#1"/>
    <dgm:cxn modelId="{CC5F8BB6-F1CC-443D-A631-D7A3534FADB5}" type="presParOf" srcId="{B70906F5-4AA5-4922-BE6E-086C4DBAD6EA}" destId="{4891B35A-ABA6-4553-ACBB-886F55EE5CE9}" srcOrd="10" destOrd="0" presId="urn:microsoft.com/office/officeart/2005/8/layout/pList1#1"/>
    <dgm:cxn modelId="{2B1DD05D-F28E-4C04-A768-A411901BF5E0}" type="presParOf" srcId="{4891B35A-ABA6-4553-ACBB-886F55EE5CE9}" destId="{6618FD24-3E05-4230-ACD3-52ED85513143}" srcOrd="0" destOrd="0" presId="urn:microsoft.com/office/officeart/2005/8/layout/pList1#1"/>
    <dgm:cxn modelId="{E3F4EF9F-FBEC-46AD-85AF-FCFC5D563719}" type="presParOf" srcId="{4891B35A-ABA6-4553-ACBB-886F55EE5CE9}" destId="{588F9827-AFB3-4D72-B0ED-C07ECCC64847}" srcOrd="1" destOrd="0" presId="urn:microsoft.com/office/officeart/2005/8/layout/pList1#1"/>
    <dgm:cxn modelId="{73D3626B-E4DD-4D02-9C9A-BFC5F19ED7A8}" type="presParOf" srcId="{B70906F5-4AA5-4922-BE6E-086C4DBAD6EA}" destId="{20006EA9-A9EB-4090-AA10-8DBCC69936EF}" srcOrd="11" destOrd="0" presId="urn:microsoft.com/office/officeart/2005/8/layout/pList1#1"/>
    <dgm:cxn modelId="{7F656C64-F213-413F-8D16-263B46BFB51F}" type="presParOf" srcId="{B70906F5-4AA5-4922-BE6E-086C4DBAD6EA}" destId="{5F2B26D3-8EE8-467D-AB2A-5A474D091DF6}" srcOrd="12" destOrd="0" presId="urn:microsoft.com/office/officeart/2005/8/layout/pList1#1"/>
    <dgm:cxn modelId="{CD769D10-D155-488C-9CE5-56A3003A8F14}" type="presParOf" srcId="{5F2B26D3-8EE8-467D-AB2A-5A474D091DF6}" destId="{3078AC9D-9F2F-41E5-B68E-1D628B30C149}" srcOrd="0" destOrd="0" presId="urn:microsoft.com/office/officeart/2005/8/layout/pList1#1"/>
    <dgm:cxn modelId="{A9FAB83C-5841-41EC-8ED0-54AD87FF56AC}" type="presParOf" srcId="{5F2B26D3-8EE8-467D-AB2A-5A474D091DF6}" destId="{774F3906-1541-4CC3-BEF9-0F4AD4DC760D}" srcOrd="1" destOrd="0" presId="urn:microsoft.com/office/officeart/2005/8/layout/pList1#1"/>
    <dgm:cxn modelId="{26AC0465-140F-417E-AE66-A271A9DF6796}" type="presParOf" srcId="{B70906F5-4AA5-4922-BE6E-086C4DBAD6EA}" destId="{5D340151-6FF2-4436-8E8A-D23605D7F3BA}" srcOrd="13" destOrd="0" presId="urn:microsoft.com/office/officeart/2005/8/layout/pList1#1"/>
    <dgm:cxn modelId="{2973C501-7CAD-491D-978A-B05EAEF67D3B}" type="presParOf" srcId="{B70906F5-4AA5-4922-BE6E-086C4DBAD6EA}" destId="{5366A10E-D950-40A6-B9E6-5CC240B71B5D}" srcOrd="14" destOrd="0" presId="urn:microsoft.com/office/officeart/2005/8/layout/pList1#1"/>
    <dgm:cxn modelId="{B80017F5-B0A2-4ED9-A66A-2C6398B22B89}" type="presParOf" srcId="{5366A10E-D950-40A6-B9E6-5CC240B71B5D}" destId="{4B464F06-F4E8-4F0B-9BAA-566E072C08A2}" srcOrd="0" destOrd="0" presId="urn:microsoft.com/office/officeart/2005/8/layout/pList1#1"/>
    <dgm:cxn modelId="{FA77C018-2FB3-4AF2-B7BF-0AA8C48AB86F}" type="presParOf" srcId="{5366A10E-D950-40A6-B9E6-5CC240B71B5D}" destId="{3E778964-CDDB-4940-8DC6-273244075DA4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09245-97E3-4AC5-9D68-B949F52941B5}" type="doc">
      <dgm:prSet loTypeId="urn:microsoft.com/office/officeart/2005/8/layout/pList1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7C8F2E-C397-463A-9A3E-BA976921C35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«Кировский вал», мемориал</a:t>
          </a:r>
          <a:endParaRPr lang="ru-RU" sz="2000" dirty="0">
            <a:solidFill>
              <a:schemeClr val="bg1"/>
            </a:solidFill>
          </a:endParaRPr>
        </a:p>
      </dgm:t>
    </dgm:pt>
    <dgm:pt modelId="{B324E865-3D62-4A44-93BF-5B58D00A1AD3}" type="parTrans" cxnId="{6983D458-7476-4B37-8026-7220149F758D}">
      <dgm:prSet/>
      <dgm:spPr/>
      <dgm:t>
        <a:bodyPr/>
        <a:lstStyle/>
        <a:p>
          <a:endParaRPr lang="ru-RU"/>
        </a:p>
      </dgm:t>
    </dgm:pt>
    <dgm:pt modelId="{3A45B5D1-A349-42F9-B9A4-137113F886FA}" type="sibTrans" cxnId="{6983D458-7476-4B37-8026-7220149F758D}">
      <dgm:prSet/>
      <dgm:spPr/>
      <dgm:t>
        <a:bodyPr/>
        <a:lstStyle/>
        <a:p>
          <a:endParaRPr lang="ru-RU"/>
        </a:p>
      </dgm:t>
    </dgm:pt>
    <dgm:pt modelId="{6021B595-0A07-4938-A3BF-ACFFFD55439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</a:t>
          </a:r>
          <a:r>
            <a:rPr lang="ru-RU" sz="2000" dirty="0" err="1" smtClean="0">
              <a:solidFill>
                <a:schemeClr val="bg1"/>
              </a:solidFill>
            </a:rPr>
            <a:t>Кронштадтский</a:t>
          </a:r>
          <a:r>
            <a:rPr lang="ru-RU" sz="2000" dirty="0" smtClean="0">
              <a:solidFill>
                <a:schemeClr val="bg1"/>
              </a:solidFill>
            </a:rPr>
            <a:t>» </a:t>
          </a:r>
          <a:r>
            <a:rPr lang="ru-RU" sz="2000" dirty="0" smtClean="0">
              <a:solidFill>
                <a:schemeClr val="bg1"/>
              </a:solidFill>
            </a:rPr>
            <a:t>мемориал</a:t>
          </a:r>
          <a:endParaRPr lang="ru-RU" sz="2000" dirty="0">
            <a:solidFill>
              <a:schemeClr val="bg1"/>
            </a:solidFill>
          </a:endParaRPr>
        </a:p>
      </dgm:t>
    </dgm:pt>
    <dgm:pt modelId="{2B846AC8-B3FC-4C7E-A808-C19D3DC06756}" type="parTrans" cxnId="{4F9C8C2C-28BF-49BF-9A37-75DEC9F1F654}">
      <dgm:prSet/>
      <dgm:spPr/>
      <dgm:t>
        <a:bodyPr/>
        <a:lstStyle/>
        <a:p>
          <a:endParaRPr lang="ru-RU"/>
        </a:p>
      </dgm:t>
    </dgm:pt>
    <dgm:pt modelId="{89C73E72-1900-41C5-A4E1-00DB5B22BC51}" type="sibTrans" cxnId="{4F9C8C2C-28BF-49BF-9A37-75DEC9F1F654}">
      <dgm:prSet/>
      <dgm:spPr/>
      <dgm:t>
        <a:bodyPr/>
        <a:lstStyle/>
        <a:p>
          <a:endParaRPr lang="ru-RU"/>
        </a:p>
      </dgm:t>
    </dgm:pt>
    <dgm:pt modelId="{FB9BC9A8-9270-481D-8A52-75162E9FD4D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«Невский порог», мемориальный комплекс</a:t>
          </a:r>
          <a:endParaRPr lang="ru-RU" sz="2000" dirty="0">
            <a:solidFill>
              <a:schemeClr val="bg1"/>
            </a:solidFill>
          </a:endParaRPr>
        </a:p>
      </dgm:t>
    </dgm:pt>
    <dgm:pt modelId="{1DF094A0-EF92-490D-85E0-F7E17C80A922}" type="parTrans" cxnId="{10AE4453-2974-420D-B7CD-E18F17805085}">
      <dgm:prSet/>
      <dgm:spPr/>
      <dgm:t>
        <a:bodyPr/>
        <a:lstStyle/>
        <a:p>
          <a:endParaRPr lang="ru-RU"/>
        </a:p>
      </dgm:t>
    </dgm:pt>
    <dgm:pt modelId="{C2F05482-305E-4FE0-9B00-62DF08D96000}" type="sibTrans" cxnId="{10AE4453-2974-420D-B7CD-E18F17805085}">
      <dgm:prSet/>
      <dgm:spPr/>
      <dgm:t>
        <a:bodyPr/>
        <a:lstStyle/>
        <a:p>
          <a:endParaRPr lang="ru-RU"/>
        </a:p>
      </dgm:t>
    </dgm:pt>
    <dgm:pt modelId="{1E4F63C0-DA19-4F0B-A63D-3152F2653D36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«Ополченцы», мемориал</a:t>
          </a:r>
          <a:endParaRPr lang="ru-RU" sz="2000" dirty="0">
            <a:solidFill>
              <a:schemeClr val="bg1"/>
            </a:solidFill>
          </a:endParaRPr>
        </a:p>
      </dgm:t>
    </dgm:pt>
    <dgm:pt modelId="{CC83B5EC-1687-41F2-9F13-2DA9DDBD7B28}" type="parTrans" cxnId="{32E69CB1-9F43-4423-A176-90B82610AF86}">
      <dgm:prSet/>
      <dgm:spPr/>
      <dgm:t>
        <a:bodyPr/>
        <a:lstStyle/>
        <a:p>
          <a:endParaRPr lang="ru-RU"/>
        </a:p>
      </dgm:t>
    </dgm:pt>
    <dgm:pt modelId="{4729FB87-8995-47A0-95AE-E7DDF62D39B3}" type="sibTrans" cxnId="{32E69CB1-9F43-4423-A176-90B82610AF86}">
      <dgm:prSet/>
      <dgm:spPr/>
      <dgm:t>
        <a:bodyPr/>
        <a:lstStyle/>
        <a:p>
          <a:endParaRPr lang="ru-RU"/>
        </a:p>
      </dgm:t>
    </dgm:pt>
    <dgm:pt modelId="{2D45DD6E-0030-4066-8EA5-4F526647F457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Стела на месте гибели лётчиков, повторивших в июле 1942 г. подвиг Н. Гастелло</a:t>
          </a:r>
          <a:endParaRPr lang="ru-RU" sz="2000" dirty="0">
            <a:solidFill>
              <a:schemeClr val="bg1"/>
            </a:solidFill>
          </a:endParaRPr>
        </a:p>
      </dgm:t>
    </dgm:pt>
    <dgm:pt modelId="{B428DC7A-A01F-4877-91FD-F43476B61A0F}" type="parTrans" cxnId="{6963AC8D-452C-478C-B54C-FCC91AFF64C9}">
      <dgm:prSet/>
      <dgm:spPr/>
      <dgm:t>
        <a:bodyPr/>
        <a:lstStyle/>
        <a:p>
          <a:endParaRPr lang="ru-RU"/>
        </a:p>
      </dgm:t>
    </dgm:pt>
    <dgm:pt modelId="{F7B810A0-31FA-4A33-8722-61F4811EE462}" type="sibTrans" cxnId="{6963AC8D-452C-478C-B54C-FCC91AFF64C9}">
      <dgm:prSet/>
      <dgm:spPr/>
      <dgm:t>
        <a:bodyPr/>
        <a:lstStyle/>
        <a:p>
          <a:endParaRPr lang="ru-RU"/>
        </a:p>
      </dgm:t>
    </dgm:pt>
    <dgm:pt modelId="{D4D581ED-233C-4E06-B72B-FA44ED97D233}">
      <dgm:prSet custT="1"/>
      <dgm:spPr/>
      <dgm:t>
        <a:bodyPr/>
        <a:lstStyle/>
        <a:p>
          <a:r>
            <a:rPr lang="ru-RU" sz="2000" baseline="0" dirty="0" smtClean="0">
              <a:solidFill>
                <a:schemeClr val="bg1"/>
              </a:solidFill>
            </a:rPr>
            <a:t>«</a:t>
          </a:r>
          <a:r>
            <a:rPr lang="ru-RU" sz="2000" baseline="0" dirty="0" err="1" smtClean="0">
              <a:solidFill>
                <a:schemeClr val="bg1"/>
              </a:solidFill>
            </a:rPr>
            <a:t>Лемболовская</a:t>
          </a:r>
          <a:r>
            <a:rPr lang="ru-RU" sz="2000" baseline="0" dirty="0" smtClean="0">
              <a:solidFill>
                <a:schemeClr val="bg1"/>
              </a:solidFill>
            </a:rPr>
            <a:t> твердыня», мемориальный комплекс</a:t>
          </a:r>
          <a:endParaRPr lang="ru-RU" sz="2000" baseline="0" dirty="0">
            <a:solidFill>
              <a:schemeClr val="bg1"/>
            </a:solidFill>
          </a:endParaRPr>
        </a:p>
      </dgm:t>
    </dgm:pt>
    <dgm:pt modelId="{08F9891E-701B-4786-AAD9-BEEE59238958}" type="parTrans" cxnId="{C640F172-F45F-4698-9F3C-17BBFCECE8BF}">
      <dgm:prSet/>
      <dgm:spPr/>
      <dgm:t>
        <a:bodyPr/>
        <a:lstStyle/>
        <a:p>
          <a:endParaRPr lang="ru-RU"/>
        </a:p>
      </dgm:t>
    </dgm:pt>
    <dgm:pt modelId="{4045E9FA-BB98-44F1-A80E-327921012511}" type="sibTrans" cxnId="{C640F172-F45F-4698-9F3C-17BBFCECE8BF}">
      <dgm:prSet/>
      <dgm:spPr/>
      <dgm:t>
        <a:bodyPr/>
        <a:lstStyle/>
        <a:p>
          <a:endParaRPr lang="ru-RU"/>
        </a:p>
      </dgm:t>
    </dgm:pt>
    <dgm:pt modelId="{6FE8F1F1-284F-4AED-9430-C439A3D71A42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«Непокорённые», мемориал</a:t>
          </a:r>
          <a:endParaRPr lang="ru-RU" sz="2000" dirty="0">
            <a:solidFill>
              <a:schemeClr val="bg1"/>
            </a:solidFill>
          </a:endParaRPr>
        </a:p>
      </dgm:t>
    </dgm:pt>
    <dgm:pt modelId="{94FE05F9-8C5B-43F0-82BE-BE0D4965FA81}" type="parTrans" cxnId="{FDDA57E3-7D19-45FA-8197-42B31BD6000E}">
      <dgm:prSet/>
      <dgm:spPr/>
      <dgm:t>
        <a:bodyPr/>
        <a:lstStyle/>
        <a:p>
          <a:endParaRPr lang="ru-RU"/>
        </a:p>
      </dgm:t>
    </dgm:pt>
    <dgm:pt modelId="{E36938FC-D199-47C2-80BA-1F819FBB4CC5}" type="sibTrans" cxnId="{FDDA57E3-7D19-45FA-8197-42B31BD6000E}">
      <dgm:prSet/>
      <dgm:spPr/>
      <dgm:t>
        <a:bodyPr/>
        <a:lstStyle/>
        <a:p>
          <a:endParaRPr lang="ru-RU"/>
        </a:p>
      </dgm:t>
    </dgm:pt>
    <dgm:pt modelId="{501DDC75-B8EF-498E-A63E-481A7B4D3568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«Невский пятачок</a:t>
          </a:r>
          <a:r>
            <a:rPr lang="ru-RU" sz="1300" dirty="0" smtClean="0"/>
            <a:t>»</a:t>
          </a:r>
          <a:endParaRPr lang="ru-RU" sz="1300" dirty="0"/>
        </a:p>
      </dgm:t>
    </dgm:pt>
    <dgm:pt modelId="{AB946E6E-631A-4B19-A368-69BCF064F0D7}" type="parTrans" cxnId="{A6747192-9025-4738-B761-0928FB784998}">
      <dgm:prSet/>
      <dgm:spPr/>
      <dgm:t>
        <a:bodyPr/>
        <a:lstStyle/>
        <a:p>
          <a:endParaRPr lang="ru-RU"/>
        </a:p>
      </dgm:t>
    </dgm:pt>
    <dgm:pt modelId="{C6EBC34D-1FD2-460F-B50B-7D8FB6878C2E}" type="sibTrans" cxnId="{A6747192-9025-4738-B761-0928FB784998}">
      <dgm:prSet/>
      <dgm:spPr/>
      <dgm:t>
        <a:bodyPr/>
        <a:lstStyle/>
        <a:p>
          <a:endParaRPr lang="ru-RU"/>
        </a:p>
      </dgm:t>
    </dgm:pt>
    <dgm:pt modelId="{B70906F5-4AA5-4922-BE6E-086C4DBAD6EA}" type="pres">
      <dgm:prSet presAssocID="{2E309245-97E3-4AC5-9D68-B949F52941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0C0ED-5DBD-4B50-96DC-412DFF317EC3}" type="pres">
      <dgm:prSet presAssocID="{197C8F2E-C397-463A-9A3E-BA976921C353}" presName="compNode" presStyleCnt="0"/>
      <dgm:spPr/>
    </dgm:pt>
    <dgm:pt modelId="{A9541349-C3FC-4645-B753-EE1F5FBBD457}" type="pres">
      <dgm:prSet presAssocID="{197C8F2E-C397-463A-9A3E-BA976921C353}" presName="pictRect" presStyleLbl="node1" presStyleIdx="0" presStyleCnt="8" custScaleY="909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FB9068-452E-43EF-A01B-C4D23DAD69E8}" type="pres">
      <dgm:prSet presAssocID="{197C8F2E-C397-463A-9A3E-BA976921C353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CBC1A-ED2C-43FB-AACF-9EBCFAA93A8D}" type="pres">
      <dgm:prSet presAssocID="{3A45B5D1-A349-42F9-B9A4-137113F886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8E9F2E-9A24-4C5F-BFF1-DD498A95553F}" type="pres">
      <dgm:prSet presAssocID="{6021B595-0A07-4938-A3BF-ACFFFD55439D}" presName="compNode" presStyleCnt="0"/>
      <dgm:spPr/>
    </dgm:pt>
    <dgm:pt modelId="{A6EBA6C3-9DAE-4265-AE7E-5AE42B4C00FC}" type="pres">
      <dgm:prSet presAssocID="{6021B595-0A07-4938-A3BF-ACFFFD55439D}" presName="pictRect" presStyleLbl="nod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A15A80-155A-4352-82E0-E583436CE17E}" type="pres">
      <dgm:prSet presAssocID="{6021B595-0A07-4938-A3BF-ACFFFD55439D}" presName="textRect" presStyleLbl="revTx" presStyleIdx="1" presStyleCnt="8" custScaleX="108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9E81E-3034-429F-96CD-F0D10855A55D}" type="pres">
      <dgm:prSet presAssocID="{89C73E72-1900-41C5-A4E1-00DB5B22BC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78A799-039E-4DBF-BCE7-E36BA58CDC08}" type="pres">
      <dgm:prSet presAssocID="{D4D581ED-233C-4E06-B72B-FA44ED97D233}" presName="compNode" presStyleCnt="0"/>
      <dgm:spPr/>
    </dgm:pt>
    <dgm:pt modelId="{B45190E5-CA6E-4601-8E5B-F18963228DA4}" type="pres">
      <dgm:prSet presAssocID="{D4D581ED-233C-4E06-B72B-FA44ED97D233}" presName="pictRect" presStyleLbl="nod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241C2F-7A93-4493-B5DC-5668689F2D6F}" type="pres">
      <dgm:prSet presAssocID="{D4D581ED-233C-4E06-B72B-FA44ED97D233}" presName="textRect" presStyleLbl="revTx" presStyleIdx="2" presStyleCnt="8" custScaleX="141361" custScaleY="10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7EF26-FADA-46C8-83FA-B6A80D796F5B}" type="pres">
      <dgm:prSet presAssocID="{4045E9FA-BB98-44F1-A80E-3279210125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858709-1F26-490A-B9D3-BBDC91B2EF5B}" type="pres">
      <dgm:prSet presAssocID="{2D45DD6E-0030-4066-8EA5-4F526647F457}" presName="compNode" presStyleCnt="0"/>
      <dgm:spPr/>
    </dgm:pt>
    <dgm:pt modelId="{C30FC8E0-BB06-4C88-A4F8-C63B00987255}" type="pres">
      <dgm:prSet presAssocID="{2D45DD6E-0030-4066-8EA5-4F526647F457}" presName="pictRect" presStyleLbl="node1" presStyleIdx="3" presStyleCnt="8" custLinFactNeighborX="-8350" custLinFactNeighborY="101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1C7620-F970-4C37-97A0-DEFBC23F148B}" type="pres">
      <dgm:prSet presAssocID="{2D45DD6E-0030-4066-8EA5-4F526647F457}" presName="textRect" presStyleLbl="revTx" presStyleIdx="3" presStyleCnt="8" custScaleX="162831" custScaleY="139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B1D42-491A-4BE5-9ED9-FF1128F394F2}" type="pres">
      <dgm:prSet presAssocID="{F7B810A0-31FA-4A33-8722-61F4811EE4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8C86CB-70E6-48F5-BB91-91444E691B03}" type="pres">
      <dgm:prSet presAssocID="{FB9BC9A8-9270-481D-8A52-75162E9FD4D2}" presName="compNode" presStyleCnt="0"/>
      <dgm:spPr/>
    </dgm:pt>
    <dgm:pt modelId="{0F50B3C4-6A22-49DD-B9C1-1EC2489B9958}" type="pres">
      <dgm:prSet presAssocID="{FB9BC9A8-9270-481D-8A52-75162E9FD4D2}" presName="pictRect" presStyleLbl="node1" presStyleIdx="4" presStyleCnt="8" custLinFactNeighborX="-45629" custLinFactNeighborY="-900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31BDD4-9C75-44BE-9C89-09DEFB73C110}" type="pres">
      <dgm:prSet presAssocID="{FB9BC9A8-9270-481D-8A52-75162E9FD4D2}" presName="textRect" presStyleLbl="revTx" presStyleIdx="4" presStyleCnt="8" custScaleX="122548" custLinFactNeighborX="-49747" custLinFactNeighborY="-3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EE602-557D-4BCD-BA9A-0E6379E4EA49}" type="pres">
      <dgm:prSet presAssocID="{C2F05482-305E-4FE0-9B00-62DF08D9600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91B35A-ABA6-4553-ACBB-886F55EE5CE9}" type="pres">
      <dgm:prSet presAssocID="{501DDC75-B8EF-498E-A63E-481A7B4D3568}" presName="compNode" presStyleCnt="0"/>
      <dgm:spPr/>
    </dgm:pt>
    <dgm:pt modelId="{6618FD24-3E05-4230-ACD3-52ED85513143}" type="pres">
      <dgm:prSet presAssocID="{501DDC75-B8EF-498E-A63E-481A7B4D3568}" presName="pictRect" presStyleLbl="node1" presStyleIdx="5" presStyleCnt="8" custLinFactNeighborX="-50587" custLinFactNeighborY="-7070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8F9827-AFB3-4D72-B0ED-C07ECCC64847}" type="pres">
      <dgm:prSet presAssocID="{501DDC75-B8EF-498E-A63E-481A7B4D3568}" presName="textRect" presStyleLbl="revTx" presStyleIdx="5" presStyleCnt="8" custLinFactNeighborX="-49775" custLinFactNeighborY="-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06EA9-A9EB-4090-AA10-8DBCC69936EF}" type="pres">
      <dgm:prSet presAssocID="{C6EBC34D-1FD2-460F-B50B-7D8FB6878C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2B26D3-8EE8-467D-AB2A-5A474D091DF6}" type="pres">
      <dgm:prSet presAssocID="{6FE8F1F1-284F-4AED-9430-C439A3D71A42}" presName="compNode" presStyleCnt="0"/>
      <dgm:spPr/>
    </dgm:pt>
    <dgm:pt modelId="{3078AC9D-9F2F-41E5-B68E-1D628B30C149}" type="pres">
      <dgm:prSet presAssocID="{6FE8F1F1-284F-4AED-9430-C439A3D71A42}" presName="pictRect" presStyleLbl="node1" presStyleIdx="6" presStyleCnt="8" custLinFactNeighborX="-36183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4F3906-1541-4CC3-BEF9-0F4AD4DC760D}" type="pres">
      <dgm:prSet presAssocID="{6FE8F1F1-284F-4AED-9430-C439A3D71A42}" presName="textRect" presStyleLbl="revTx" presStyleIdx="6" presStyleCnt="8" custScaleX="112438" custLinFactNeighborX="-34791" custLinFactNeighborY="3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40151-6FF2-4436-8E8A-D23605D7F3BA}" type="pres">
      <dgm:prSet presAssocID="{E36938FC-D199-47C2-80BA-1F819FBB4CC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66A10E-D950-40A6-B9E6-5CC240B71B5D}" type="pres">
      <dgm:prSet presAssocID="{1E4F63C0-DA19-4F0B-A63D-3152F2653D36}" presName="compNode" presStyleCnt="0"/>
      <dgm:spPr/>
    </dgm:pt>
    <dgm:pt modelId="{4B464F06-F4E8-4F0B-9BAA-566E072C08A2}" type="pres">
      <dgm:prSet presAssocID="{1E4F63C0-DA19-4F0B-A63D-3152F2653D36}" presName="pictRect" presStyleLbl="node1" presStyleIdx="7" presStyleCnt="8" custLinFactNeighborX="-4845" custLinFactNeighborY="925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778964-CDDB-4940-8DC6-273244075DA4}" type="pres">
      <dgm:prSet presAssocID="{1E4F63C0-DA19-4F0B-A63D-3152F2653D36}" presName="textRect" presStyleLbl="revTx" presStyleIdx="7" presStyleCnt="8" custLinFactNeighborX="-6353" custLinFactNeighborY="-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BABFBF-B28E-4B56-969E-5F2050D76F16}" type="presOf" srcId="{C6EBC34D-1FD2-460F-B50B-7D8FB6878C2E}" destId="{20006EA9-A9EB-4090-AA10-8DBCC69936EF}" srcOrd="0" destOrd="0" presId="urn:microsoft.com/office/officeart/2005/8/layout/pList1#2"/>
    <dgm:cxn modelId="{7911A32A-1434-4786-9BDC-5867717CF398}" type="presOf" srcId="{6021B595-0A07-4938-A3BF-ACFFFD55439D}" destId="{8BA15A80-155A-4352-82E0-E583436CE17E}" srcOrd="0" destOrd="0" presId="urn:microsoft.com/office/officeart/2005/8/layout/pList1#2"/>
    <dgm:cxn modelId="{FA0C38CA-04A3-4CA1-AE72-C4189B45C6A3}" type="presOf" srcId="{3A45B5D1-A349-42F9-B9A4-137113F886FA}" destId="{006CBC1A-ED2C-43FB-AACF-9EBCFAA93A8D}" srcOrd="0" destOrd="0" presId="urn:microsoft.com/office/officeart/2005/8/layout/pList1#2"/>
    <dgm:cxn modelId="{F00E711E-E1BC-4D60-82BE-C62BED09CEFA}" type="presOf" srcId="{4045E9FA-BB98-44F1-A80E-327921012511}" destId="{D0D7EF26-FADA-46C8-83FA-B6A80D796F5B}" srcOrd="0" destOrd="0" presId="urn:microsoft.com/office/officeart/2005/8/layout/pList1#2"/>
    <dgm:cxn modelId="{A433F962-5A23-4F80-B53B-DC1DEB3C5B2B}" type="presOf" srcId="{E36938FC-D199-47C2-80BA-1F819FBB4CC5}" destId="{5D340151-6FF2-4436-8E8A-D23605D7F3BA}" srcOrd="0" destOrd="0" presId="urn:microsoft.com/office/officeart/2005/8/layout/pList1#2"/>
    <dgm:cxn modelId="{6963AC8D-452C-478C-B54C-FCC91AFF64C9}" srcId="{2E309245-97E3-4AC5-9D68-B949F52941B5}" destId="{2D45DD6E-0030-4066-8EA5-4F526647F457}" srcOrd="3" destOrd="0" parTransId="{B428DC7A-A01F-4877-91FD-F43476B61A0F}" sibTransId="{F7B810A0-31FA-4A33-8722-61F4811EE462}"/>
    <dgm:cxn modelId="{5753071D-52F4-40D8-B0F8-D8CCE4D48A4D}" type="presOf" srcId="{D4D581ED-233C-4E06-B72B-FA44ED97D233}" destId="{2D241C2F-7A93-4493-B5DC-5668689F2D6F}" srcOrd="0" destOrd="0" presId="urn:microsoft.com/office/officeart/2005/8/layout/pList1#2"/>
    <dgm:cxn modelId="{733377E7-AF14-4E3B-A685-F76DAE1719D2}" type="presOf" srcId="{89C73E72-1900-41C5-A4E1-00DB5B22BC51}" destId="{F289E81E-3034-429F-96CD-F0D10855A55D}" srcOrd="0" destOrd="0" presId="urn:microsoft.com/office/officeart/2005/8/layout/pList1#2"/>
    <dgm:cxn modelId="{86A57132-526D-4F18-B5EE-C22809B0C3C8}" type="presOf" srcId="{2E309245-97E3-4AC5-9D68-B949F52941B5}" destId="{B70906F5-4AA5-4922-BE6E-086C4DBAD6EA}" srcOrd="0" destOrd="0" presId="urn:microsoft.com/office/officeart/2005/8/layout/pList1#2"/>
    <dgm:cxn modelId="{1FE4519F-25CF-4A30-B110-9867A6DD66E4}" type="presOf" srcId="{F7B810A0-31FA-4A33-8722-61F4811EE462}" destId="{F9FB1D42-491A-4BE5-9ED9-FF1128F394F2}" srcOrd="0" destOrd="0" presId="urn:microsoft.com/office/officeart/2005/8/layout/pList1#2"/>
    <dgm:cxn modelId="{04913F21-AEB8-482C-B00C-0DCEB856FA99}" type="presOf" srcId="{197C8F2E-C397-463A-9A3E-BA976921C353}" destId="{66FB9068-452E-43EF-A01B-C4D23DAD69E8}" srcOrd="0" destOrd="0" presId="urn:microsoft.com/office/officeart/2005/8/layout/pList1#2"/>
    <dgm:cxn modelId="{FDDA57E3-7D19-45FA-8197-42B31BD6000E}" srcId="{2E309245-97E3-4AC5-9D68-B949F52941B5}" destId="{6FE8F1F1-284F-4AED-9430-C439A3D71A42}" srcOrd="6" destOrd="0" parTransId="{94FE05F9-8C5B-43F0-82BE-BE0D4965FA81}" sibTransId="{E36938FC-D199-47C2-80BA-1F819FBB4CC5}"/>
    <dgm:cxn modelId="{6357E722-5A2C-41A5-AF1A-A9F909E555C6}" type="presOf" srcId="{501DDC75-B8EF-498E-A63E-481A7B4D3568}" destId="{588F9827-AFB3-4D72-B0ED-C07ECCC64847}" srcOrd="0" destOrd="0" presId="urn:microsoft.com/office/officeart/2005/8/layout/pList1#2"/>
    <dgm:cxn modelId="{E0DCD237-606D-480B-B2F1-342F6A822B71}" type="presOf" srcId="{6FE8F1F1-284F-4AED-9430-C439A3D71A42}" destId="{774F3906-1541-4CC3-BEF9-0F4AD4DC760D}" srcOrd="0" destOrd="0" presId="urn:microsoft.com/office/officeart/2005/8/layout/pList1#2"/>
    <dgm:cxn modelId="{10AE4453-2974-420D-B7CD-E18F17805085}" srcId="{2E309245-97E3-4AC5-9D68-B949F52941B5}" destId="{FB9BC9A8-9270-481D-8A52-75162E9FD4D2}" srcOrd="4" destOrd="0" parTransId="{1DF094A0-EF92-490D-85E0-F7E17C80A922}" sibTransId="{C2F05482-305E-4FE0-9B00-62DF08D96000}"/>
    <dgm:cxn modelId="{94F360AA-8193-4664-99DE-1161164134AE}" type="presOf" srcId="{FB9BC9A8-9270-481D-8A52-75162E9FD4D2}" destId="{1A31BDD4-9C75-44BE-9C89-09DEFB73C110}" srcOrd="0" destOrd="0" presId="urn:microsoft.com/office/officeart/2005/8/layout/pList1#2"/>
    <dgm:cxn modelId="{CC285E24-1BCD-48EB-BDC0-7BE79FC8D0A7}" type="presOf" srcId="{1E4F63C0-DA19-4F0B-A63D-3152F2653D36}" destId="{3E778964-CDDB-4940-8DC6-273244075DA4}" srcOrd="0" destOrd="0" presId="urn:microsoft.com/office/officeart/2005/8/layout/pList1#2"/>
    <dgm:cxn modelId="{4F9C8C2C-28BF-49BF-9A37-75DEC9F1F654}" srcId="{2E309245-97E3-4AC5-9D68-B949F52941B5}" destId="{6021B595-0A07-4938-A3BF-ACFFFD55439D}" srcOrd="1" destOrd="0" parTransId="{2B846AC8-B3FC-4C7E-A808-C19D3DC06756}" sibTransId="{89C73E72-1900-41C5-A4E1-00DB5B22BC51}"/>
    <dgm:cxn modelId="{A6747192-9025-4738-B761-0928FB784998}" srcId="{2E309245-97E3-4AC5-9D68-B949F52941B5}" destId="{501DDC75-B8EF-498E-A63E-481A7B4D3568}" srcOrd="5" destOrd="0" parTransId="{AB946E6E-631A-4B19-A368-69BCF064F0D7}" sibTransId="{C6EBC34D-1FD2-460F-B50B-7D8FB6878C2E}"/>
    <dgm:cxn modelId="{6983D458-7476-4B37-8026-7220149F758D}" srcId="{2E309245-97E3-4AC5-9D68-B949F52941B5}" destId="{197C8F2E-C397-463A-9A3E-BA976921C353}" srcOrd="0" destOrd="0" parTransId="{B324E865-3D62-4A44-93BF-5B58D00A1AD3}" sibTransId="{3A45B5D1-A349-42F9-B9A4-137113F886FA}"/>
    <dgm:cxn modelId="{32E69CB1-9F43-4423-A176-90B82610AF86}" srcId="{2E309245-97E3-4AC5-9D68-B949F52941B5}" destId="{1E4F63C0-DA19-4F0B-A63D-3152F2653D36}" srcOrd="7" destOrd="0" parTransId="{CC83B5EC-1687-41F2-9F13-2DA9DDBD7B28}" sibTransId="{4729FB87-8995-47A0-95AE-E7DDF62D39B3}"/>
    <dgm:cxn modelId="{F6A4580F-1E87-4944-A4C9-FBF1EFC61C78}" type="presOf" srcId="{C2F05482-305E-4FE0-9B00-62DF08D96000}" destId="{1B2EE602-557D-4BCD-BA9A-0E6379E4EA49}" srcOrd="0" destOrd="0" presId="urn:microsoft.com/office/officeart/2005/8/layout/pList1#2"/>
    <dgm:cxn modelId="{B9072FDE-3AD7-4206-B10F-771D8F656331}" type="presOf" srcId="{2D45DD6E-0030-4066-8EA5-4F526647F457}" destId="{281C7620-F970-4C37-97A0-DEFBC23F148B}" srcOrd="0" destOrd="0" presId="urn:microsoft.com/office/officeart/2005/8/layout/pList1#2"/>
    <dgm:cxn modelId="{C640F172-F45F-4698-9F3C-17BBFCECE8BF}" srcId="{2E309245-97E3-4AC5-9D68-B949F52941B5}" destId="{D4D581ED-233C-4E06-B72B-FA44ED97D233}" srcOrd="2" destOrd="0" parTransId="{08F9891E-701B-4786-AAD9-BEEE59238958}" sibTransId="{4045E9FA-BB98-44F1-A80E-327921012511}"/>
    <dgm:cxn modelId="{E48E2FCC-9E42-408B-9FA0-BAB92AE3A644}" type="presParOf" srcId="{B70906F5-4AA5-4922-BE6E-086C4DBAD6EA}" destId="{36F0C0ED-5DBD-4B50-96DC-412DFF317EC3}" srcOrd="0" destOrd="0" presId="urn:microsoft.com/office/officeart/2005/8/layout/pList1#2"/>
    <dgm:cxn modelId="{07302CF4-9986-45D0-A686-E0EE2456448B}" type="presParOf" srcId="{36F0C0ED-5DBD-4B50-96DC-412DFF317EC3}" destId="{A9541349-C3FC-4645-B753-EE1F5FBBD457}" srcOrd="0" destOrd="0" presId="urn:microsoft.com/office/officeart/2005/8/layout/pList1#2"/>
    <dgm:cxn modelId="{27B77093-30DB-4428-94D1-D9500DFB3864}" type="presParOf" srcId="{36F0C0ED-5DBD-4B50-96DC-412DFF317EC3}" destId="{66FB9068-452E-43EF-A01B-C4D23DAD69E8}" srcOrd="1" destOrd="0" presId="urn:microsoft.com/office/officeart/2005/8/layout/pList1#2"/>
    <dgm:cxn modelId="{52A23E78-68D1-4E9C-A36C-96096F857151}" type="presParOf" srcId="{B70906F5-4AA5-4922-BE6E-086C4DBAD6EA}" destId="{006CBC1A-ED2C-43FB-AACF-9EBCFAA93A8D}" srcOrd="1" destOrd="0" presId="urn:microsoft.com/office/officeart/2005/8/layout/pList1#2"/>
    <dgm:cxn modelId="{35258505-EE9A-42EA-AC6C-57631DCA4A2F}" type="presParOf" srcId="{B70906F5-4AA5-4922-BE6E-086C4DBAD6EA}" destId="{698E9F2E-9A24-4C5F-BFF1-DD498A95553F}" srcOrd="2" destOrd="0" presId="urn:microsoft.com/office/officeart/2005/8/layout/pList1#2"/>
    <dgm:cxn modelId="{460EB85D-948B-4238-BC6D-B54DF30AD7AF}" type="presParOf" srcId="{698E9F2E-9A24-4C5F-BFF1-DD498A95553F}" destId="{A6EBA6C3-9DAE-4265-AE7E-5AE42B4C00FC}" srcOrd="0" destOrd="0" presId="urn:microsoft.com/office/officeart/2005/8/layout/pList1#2"/>
    <dgm:cxn modelId="{94122A78-EB10-42C8-ACBC-A2C91D915DB1}" type="presParOf" srcId="{698E9F2E-9A24-4C5F-BFF1-DD498A95553F}" destId="{8BA15A80-155A-4352-82E0-E583436CE17E}" srcOrd="1" destOrd="0" presId="urn:microsoft.com/office/officeart/2005/8/layout/pList1#2"/>
    <dgm:cxn modelId="{8521B662-B591-4D85-BAE6-FA7B454EA836}" type="presParOf" srcId="{B70906F5-4AA5-4922-BE6E-086C4DBAD6EA}" destId="{F289E81E-3034-429F-96CD-F0D10855A55D}" srcOrd="3" destOrd="0" presId="urn:microsoft.com/office/officeart/2005/8/layout/pList1#2"/>
    <dgm:cxn modelId="{F37FCF9B-1A55-4AEA-96C0-2F8F27ED4B8C}" type="presParOf" srcId="{B70906F5-4AA5-4922-BE6E-086C4DBAD6EA}" destId="{2378A799-039E-4DBF-BCE7-E36BA58CDC08}" srcOrd="4" destOrd="0" presId="urn:microsoft.com/office/officeart/2005/8/layout/pList1#2"/>
    <dgm:cxn modelId="{CBF1A3E4-57EF-4B45-9F3D-844B344263FC}" type="presParOf" srcId="{2378A799-039E-4DBF-BCE7-E36BA58CDC08}" destId="{B45190E5-CA6E-4601-8E5B-F18963228DA4}" srcOrd="0" destOrd="0" presId="urn:microsoft.com/office/officeart/2005/8/layout/pList1#2"/>
    <dgm:cxn modelId="{59A44A3E-41B6-484E-AB18-4050634FA542}" type="presParOf" srcId="{2378A799-039E-4DBF-BCE7-E36BA58CDC08}" destId="{2D241C2F-7A93-4493-B5DC-5668689F2D6F}" srcOrd="1" destOrd="0" presId="urn:microsoft.com/office/officeart/2005/8/layout/pList1#2"/>
    <dgm:cxn modelId="{717984C8-BC0E-4BA0-A6D3-892211042342}" type="presParOf" srcId="{B70906F5-4AA5-4922-BE6E-086C4DBAD6EA}" destId="{D0D7EF26-FADA-46C8-83FA-B6A80D796F5B}" srcOrd="5" destOrd="0" presId="urn:microsoft.com/office/officeart/2005/8/layout/pList1#2"/>
    <dgm:cxn modelId="{D52A1BF4-ECD7-43B8-9607-46CA6DC9103E}" type="presParOf" srcId="{B70906F5-4AA5-4922-BE6E-086C4DBAD6EA}" destId="{7B858709-1F26-490A-B9D3-BBDC91B2EF5B}" srcOrd="6" destOrd="0" presId="urn:microsoft.com/office/officeart/2005/8/layout/pList1#2"/>
    <dgm:cxn modelId="{EF32D4C1-582A-4E9D-95F7-B62334E40847}" type="presParOf" srcId="{7B858709-1F26-490A-B9D3-BBDC91B2EF5B}" destId="{C30FC8E0-BB06-4C88-A4F8-C63B00987255}" srcOrd="0" destOrd="0" presId="urn:microsoft.com/office/officeart/2005/8/layout/pList1#2"/>
    <dgm:cxn modelId="{5CBCFF31-4045-4EF6-936F-DB3D841340FC}" type="presParOf" srcId="{7B858709-1F26-490A-B9D3-BBDC91B2EF5B}" destId="{281C7620-F970-4C37-97A0-DEFBC23F148B}" srcOrd="1" destOrd="0" presId="urn:microsoft.com/office/officeart/2005/8/layout/pList1#2"/>
    <dgm:cxn modelId="{08987DE7-2E36-4973-BDB0-1FE1475D0100}" type="presParOf" srcId="{B70906F5-4AA5-4922-BE6E-086C4DBAD6EA}" destId="{F9FB1D42-491A-4BE5-9ED9-FF1128F394F2}" srcOrd="7" destOrd="0" presId="urn:microsoft.com/office/officeart/2005/8/layout/pList1#2"/>
    <dgm:cxn modelId="{C4EACB03-9063-4690-94CD-A4F3E47A1B0B}" type="presParOf" srcId="{B70906F5-4AA5-4922-BE6E-086C4DBAD6EA}" destId="{568C86CB-70E6-48F5-BB91-91444E691B03}" srcOrd="8" destOrd="0" presId="urn:microsoft.com/office/officeart/2005/8/layout/pList1#2"/>
    <dgm:cxn modelId="{6480A638-DCBC-44AC-9E6A-C48C28F54FA0}" type="presParOf" srcId="{568C86CB-70E6-48F5-BB91-91444E691B03}" destId="{0F50B3C4-6A22-49DD-B9C1-1EC2489B9958}" srcOrd="0" destOrd="0" presId="urn:microsoft.com/office/officeart/2005/8/layout/pList1#2"/>
    <dgm:cxn modelId="{7A0BD5B4-B957-4099-B8EB-432B0F9DF098}" type="presParOf" srcId="{568C86CB-70E6-48F5-BB91-91444E691B03}" destId="{1A31BDD4-9C75-44BE-9C89-09DEFB73C110}" srcOrd="1" destOrd="0" presId="urn:microsoft.com/office/officeart/2005/8/layout/pList1#2"/>
    <dgm:cxn modelId="{D2B4794A-587A-46FB-B8E5-7E3135DF186E}" type="presParOf" srcId="{B70906F5-4AA5-4922-BE6E-086C4DBAD6EA}" destId="{1B2EE602-557D-4BCD-BA9A-0E6379E4EA49}" srcOrd="9" destOrd="0" presId="urn:microsoft.com/office/officeart/2005/8/layout/pList1#2"/>
    <dgm:cxn modelId="{B1933BA5-44A2-437F-B565-CD03FFEE418D}" type="presParOf" srcId="{B70906F5-4AA5-4922-BE6E-086C4DBAD6EA}" destId="{4891B35A-ABA6-4553-ACBB-886F55EE5CE9}" srcOrd="10" destOrd="0" presId="urn:microsoft.com/office/officeart/2005/8/layout/pList1#2"/>
    <dgm:cxn modelId="{38445F1D-6DF7-42E1-BAF1-2F971A89C494}" type="presParOf" srcId="{4891B35A-ABA6-4553-ACBB-886F55EE5CE9}" destId="{6618FD24-3E05-4230-ACD3-52ED85513143}" srcOrd="0" destOrd="0" presId="urn:microsoft.com/office/officeart/2005/8/layout/pList1#2"/>
    <dgm:cxn modelId="{72B0F4C9-C866-43B5-881D-D4DC74924BC6}" type="presParOf" srcId="{4891B35A-ABA6-4553-ACBB-886F55EE5CE9}" destId="{588F9827-AFB3-4D72-B0ED-C07ECCC64847}" srcOrd="1" destOrd="0" presId="urn:microsoft.com/office/officeart/2005/8/layout/pList1#2"/>
    <dgm:cxn modelId="{95ADAC0A-7F03-406C-83D0-A4CCDF3DFF66}" type="presParOf" srcId="{B70906F5-4AA5-4922-BE6E-086C4DBAD6EA}" destId="{20006EA9-A9EB-4090-AA10-8DBCC69936EF}" srcOrd="11" destOrd="0" presId="urn:microsoft.com/office/officeart/2005/8/layout/pList1#2"/>
    <dgm:cxn modelId="{EC61417E-8915-4907-BFD1-F552D5AF3D37}" type="presParOf" srcId="{B70906F5-4AA5-4922-BE6E-086C4DBAD6EA}" destId="{5F2B26D3-8EE8-467D-AB2A-5A474D091DF6}" srcOrd="12" destOrd="0" presId="urn:microsoft.com/office/officeart/2005/8/layout/pList1#2"/>
    <dgm:cxn modelId="{174F97C1-FA09-4017-AFF9-CDADD0EE5D22}" type="presParOf" srcId="{5F2B26D3-8EE8-467D-AB2A-5A474D091DF6}" destId="{3078AC9D-9F2F-41E5-B68E-1D628B30C149}" srcOrd="0" destOrd="0" presId="urn:microsoft.com/office/officeart/2005/8/layout/pList1#2"/>
    <dgm:cxn modelId="{79642BF5-5DD9-4B2A-B9D5-14DAB4FCFE46}" type="presParOf" srcId="{5F2B26D3-8EE8-467D-AB2A-5A474D091DF6}" destId="{774F3906-1541-4CC3-BEF9-0F4AD4DC760D}" srcOrd="1" destOrd="0" presId="urn:microsoft.com/office/officeart/2005/8/layout/pList1#2"/>
    <dgm:cxn modelId="{D34B5BCE-2944-44FB-8ECC-C578900F4F3F}" type="presParOf" srcId="{B70906F5-4AA5-4922-BE6E-086C4DBAD6EA}" destId="{5D340151-6FF2-4436-8E8A-D23605D7F3BA}" srcOrd="13" destOrd="0" presId="urn:microsoft.com/office/officeart/2005/8/layout/pList1#2"/>
    <dgm:cxn modelId="{236F64DB-FFC4-4E83-9935-A1DC1916C047}" type="presParOf" srcId="{B70906F5-4AA5-4922-BE6E-086C4DBAD6EA}" destId="{5366A10E-D950-40A6-B9E6-5CC240B71B5D}" srcOrd="14" destOrd="0" presId="urn:microsoft.com/office/officeart/2005/8/layout/pList1#2"/>
    <dgm:cxn modelId="{D875D8D2-5CF3-43D0-866C-6458BFF6E4B3}" type="presParOf" srcId="{5366A10E-D950-40A6-B9E6-5CC240B71B5D}" destId="{4B464F06-F4E8-4F0B-9BAA-566E072C08A2}" srcOrd="0" destOrd="0" presId="urn:microsoft.com/office/officeart/2005/8/layout/pList1#2"/>
    <dgm:cxn modelId="{B9CA5EA1-FF1F-4CC5-B58C-EE370029D1A9}" type="presParOf" srcId="{5366A10E-D950-40A6-B9E6-5CC240B71B5D}" destId="{3E778964-CDDB-4940-8DC6-273244075DA4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309245-97E3-4AC5-9D68-B949F52941B5}" type="doc">
      <dgm:prSet loTypeId="urn:microsoft.com/office/officeart/2005/8/layout/pList1#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7C8F2E-C397-463A-9A3E-BA976921C35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«Приморский», мемориальный комплекс</a:t>
          </a:r>
          <a:endParaRPr lang="ru-RU" sz="2000" dirty="0">
            <a:solidFill>
              <a:schemeClr val="bg1"/>
            </a:solidFill>
          </a:endParaRPr>
        </a:p>
      </dgm:t>
    </dgm:pt>
    <dgm:pt modelId="{B324E865-3D62-4A44-93BF-5B58D00A1AD3}" type="parTrans" cxnId="{6983D458-7476-4B37-8026-7220149F758D}">
      <dgm:prSet/>
      <dgm:spPr/>
      <dgm:t>
        <a:bodyPr/>
        <a:lstStyle/>
        <a:p>
          <a:endParaRPr lang="ru-RU"/>
        </a:p>
      </dgm:t>
    </dgm:pt>
    <dgm:pt modelId="{3A45B5D1-A349-42F9-B9A4-137113F886FA}" type="sibTrans" cxnId="{6983D458-7476-4B37-8026-7220149F758D}">
      <dgm:prSet/>
      <dgm:spPr/>
      <dgm:t>
        <a:bodyPr/>
        <a:lstStyle/>
        <a:p>
          <a:endParaRPr lang="ru-RU"/>
        </a:p>
      </dgm:t>
    </dgm:pt>
    <dgm:pt modelId="{6021B595-0A07-4938-A3BF-ACFFFD55439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«Переправа», мемориал</a:t>
          </a:r>
          <a:endParaRPr lang="ru-RU" sz="2000" dirty="0">
            <a:solidFill>
              <a:schemeClr val="bg1"/>
            </a:solidFill>
          </a:endParaRPr>
        </a:p>
      </dgm:t>
    </dgm:pt>
    <dgm:pt modelId="{2B846AC8-B3FC-4C7E-A808-C19D3DC06756}" type="parTrans" cxnId="{4F9C8C2C-28BF-49BF-9A37-75DEC9F1F654}">
      <dgm:prSet/>
      <dgm:spPr/>
      <dgm:t>
        <a:bodyPr/>
        <a:lstStyle/>
        <a:p>
          <a:endParaRPr lang="ru-RU"/>
        </a:p>
      </dgm:t>
    </dgm:pt>
    <dgm:pt modelId="{89C73E72-1900-41C5-A4E1-00DB5B22BC51}" type="sibTrans" cxnId="{4F9C8C2C-28BF-49BF-9A37-75DEC9F1F654}">
      <dgm:prSet/>
      <dgm:spPr/>
      <dgm:t>
        <a:bodyPr/>
        <a:lstStyle/>
        <a:p>
          <a:endParaRPr lang="ru-RU"/>
        </a:p>
      </dgm:t>
    </dgm:pt>
    <dgm:pt modelId="{FB9BC9A8-9270-481D-8A52-75162E9FD4D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«Разорванное кольцо», мемориальный комплекс</a:t>
          </a:r>
          <a:endParaRPr lang="ru-RU" sz="2000" dirty="0">
            <a:solidFill>
              <a:schemeClr val="bg1"/>
            </a:solidFill>
          </a:endParaRPr>
        </a:p>
      </dgm:t>
    </dgm:pt>
    <dgm:pt modelId="{1DF094A0-EF92-490D-85E0-F7E17C80A922}" type="parTrans" cxnId="{10AE4453-2974-420D-B7CD-E18F17805085}">
      <dgm:prSet/>
      <dgm:spPr/>
      <dgm:t>
        <a:bodyPr/>
        <a:lstStyle/>
        <a:p>
          <a:endParaRPr lang="ru-RU"/>
        </a:p>
      </dgm:t>
    </dgm:pt>
    <dgm:pt modelId="{C2F05482-305E-4FE0-9B00-62DF08D96000}" type="sibTrans" cxnId="{10AE4453-2974-420D-B7CD-E18F17805085}">
      <dgm:prSet/>
      <dgm:spPr/>
      <dgm:t>
        <a:bodyPr/>
        <a:lstStyle/>
        <a:p>
          <a:endParaRPr lang="ru-RU"/>
        </a:p>
      </dgm:t>
    </dgm:pt>
    <dgm:pt modelId="{1E4F63C0-DA19-4F0B-A63D-3152F2653D3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«Сад мира», памятник</a:t>
          </a:r>
          <a:endParaRPr lang="ru-RU" dirty="0">
            <a:solidFill>
              <a:schemeClr val="bg1"/>
            </a:solidFill>
          </a:endParaRPr>
        </a:p>
      </dgm:t>
    </dgm:pt>
    <dgm:pt modelId="{CC83B5EC-1687-41F2-9F13-2DA9DDBD7B28}" type="parTrans" cxnId="{32E69CB1-9F43-4423-A176-90B82610AF86}">
      <dgm:prSet/>
      <dgm:spPr/>
      <dgm:t>
        <a:bodyPr/>
        <a:lstStyle/>
        <a:p>
          <a:endParaRPr lang="ru-RU"/>
        </a:p>
      </dgm:t>
    </dgm:pt>
    <dgm:pt modelId="{4729FB87-8995-47A0-95AE-E7DDF62D39B3}" type="sibTrans" cxnId="{32E69CB1-9F43-4423-A176-90B82610AF86}">
      <dgm:prSet/>
      <dgm:spPr/>
      <dgm:t>
        <a:bodyPr/>
        <a:lstStyle/>
        <a:p>
          <a:endParaRPr lang="ru-RU"/>
        </a:p>
      </dgm:t>
    </dgm:pt>
    <dgm:pt modelId="{2D45DD6E-0030-4066-8EA5-4F526647F457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</a:t>
          </a:r>
          <a:r>
            <a:rPr lang="ru-RU" sz="2000" dirty="0" err="1" smtClean="0">
              <a:solidFill>
                <a:schemeClr val="bg1"/>
              </a:solidFill>
            </a:rPr>
            <a:t>Пулковский</a:t>
          </a:r>
          <a:r>
            <a:rPr lang="ru-RU" sz="2000" dirty="0" smtClean="0">
              <a:solidFill>
                <a:schemeClr val="bg1"/>
              </a:solidFill>
            </a:rPr>
            <a:t> рубеж», мемориал</a:t>
          </a:r>
          <a:endParaRPr lang="ru-RU" sz="2000" dirty="0">
            <a:solidFill>
              <a:schemeClr val="bg1"/>
            </a:solidFill>
          </a:endParaRPr>
        </a:p>
      </dgm:t>
    </dgm:pt>
    <dgm:pt modelId="{B428DC7A-A01F-4877-91FD-F43476B61A0F}" type="parTrans" cxnId="{6963AC8D-452C-478C-B54C-FCC91AFF64C9}">
      <dgm:prSet/>
      <dgm:spPr/>
      <dgm:t>
        <a:bodyPr/>
        <a:lstStyle/>
        <a:p>
          <a:endParaRPr lang="ru-RU"/>
        </a:p>
      </dgm:t>
    </dgm:pt>
    <dgm:pt modelId="{F7B810A0-31FA-4A33-8722-61F4811EE462}" type="sibTrans" cxnId="{6963AC8D-452C-478C-B54C-FCC91AFF64C9}">
      <dgm:prSet/>
      <dgm:spPr/>
      <dgm:t>
        <a:bodyPr/>
        <a:lstStyle/>
        <a:p>
          <a:endParaRPr lang="ru-RU"/>
        </a:p>
      </dgm:t>
    </dgm:pt>
    <dgm:pt modelId="{D4D581ED-233C-4E06-B72B-FA44ED97D233}">
      <dgm:prSet custT="1"/>
      <dgm:spPr/>
      <dgm:t>
        <a:bodyPr/>
        <a:lstStyle/>
        <a:p>
          <a:r>
            <a:rPr lang="ru-RU" sz="2000" baseline="0" dirty="0" smtClean="0">
              <a:solidFill>
                <a:schemeClr val="bg1"/>
              </a:solidFill>
            </a:rPr>
            <a:t>«Прорыв», мемориал</a:t>
          </a:r>
          <a:endParaRPr lang="ru-RU" sz="2000" baseline="0" dirty="0">
            <a:solidFill>
              <a:schemeClr val="bg1"/>
            </a:solidFill>
          </a:endParaRPr>
        </a:p>
      </dgm:t>
    </dgm:pt>
    <dgm:pt modelId="{08F9891E-701B-4786-AAD9-BEEE59238958}" type="parTrans" cxnId="{C640F172-F45F-4698-9F3C-17BBFCECE8BF}">
      <dgm:prSet/>
      <dgm:spPr/>
      <dgm:t>
        <a:bodyPr/>
        <a:lstStyle/>
        <a:p>
          <a:endParaRPr lang="ru-RU"/>
        </a:p>
      </dgm:t>
    </dgm:pt>
    <dgm:pt modelId="{4045E9FA-BB98-44F1-A80E-327921012511}" type="sibTrans" cxnId="{C640F172-F45F-4698-9F3C-17BBFCECE8BF}">
      <dgm:prSet/>
      <dgm:spPr/>
      <dgm:t>
        <a:bodyPr/>
        <a:lstStyle/>
        <a:p>
          <a:endParaRPr lang="ru-RU"/>
        </a:p>
      </dgm:t>
    </dgm:pt>
    <dgm:pt modelId="{6FE8F1F1-284F-4AED-9430-C439A3D71A4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«</a:t>
          </a:r>
          <a:r>
            <a:rPr lang="ru-RU" dirty="0" err="1" smtClean="0">
              <a:solidFill>
                <a:schemeClr val="bg1"/>
              </a:solidFill>
            </a:rPr>
            <a:t>Румболовская</a:t>
          </a:r>
          <a:r>
            <a:rPr lang="ru-RU" dirty="0" smtClean="0">
              <a:solidFill>
                <a:schemeClr val="bg1"/>
              </a:solidFill>
            </a:rPr>
            <a:t> гора», мемориал</a:t>
          </a:r>
          <a:endParaRPr lang="ru-RU" dirty="0">
            <a:solidFill>
              <a:schemeClr val="bg1"/>
            </a:solidFill>
          </a:endParaRPr>
        </a:p>
      </dgm:t>
    </dgm:pt>
    <dgm:pt modelId="{94FE05F9-8C5B-43F0-82BE-BE0D4965FA81}" type="parTrans" cxnId="{FDDA57E3-7D19-45FA-8197-42B31BD6000E}">
      <dgm:prSet/>
      <dgm:spPr/>
      <dgm:t>
        <a:bodyPr/>
        <a:lstStyle/>
        <a:p>
          <a:endParaRPr lang="ru-RU"/>
        </a:p>
      </dgm:t>
    </dgm:pt>
    <dgm:pt modelId="{E36938FC-D199-47C2-80BA-1F819FBB4CC5}" type="sibTrans" cxnId="{FDDA57E3-7D19-45FA-8197-42B31BD6000E}">
      <dgm:prSet/>
      <dgm:spPr/>
      <dgm:t>
        <a:bodyPr/>
        <a:lstStyle/>
        <a:p>
          <a:endParaRPr lang="ru-RU"/>
        </a:p>
      </dgm:t>
    </dgm:pt>
    <dgm:pt modelId="{501DDC75-B8EF-498E-A63E-481A7B4D3568}">
      <dgm:prSet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«Рубежный камень», мемориал</a:t>
          </a:r>
          <a:endParaRPr lang="ru-RU" sz="2000" dirty="0">
            <a:solidFill>
              <a:schemeClr val="bg1"/>
            </a:solidFill>
          </a:endParaRPr>
        </a:p>
      </dgm:t>
    </dgm:pt>
    <dgm:pt modelId="{AB946E6E-631A-4B19-A368-69BCF064F0D7}" type="parTrans" cxnId="{A6747192-9025-4738-B761-0928FB784998}">
      <dgm:prSet/>
      <dgm:spPr/>
      <dgm:t>
        <a:bodyPr/>
        <a:lstStyle/>
        <a:p>
          <a:endParaRPr lang="ru-RU"/>
        </a:p>
      </dgm:t>
    </dgm:pt>
    <dgm:pt modelId="{C6EBC34D-1FD2-460F-B50B-7D8FB6878C2E}" type="sibTrans" cxnId="{A6747192-9025-4738-B761-0928FB784998}">
      <dgm:prSet/>
      <dgm:spPr/>
      <dgm:t>
        <a:bodyPr/>
        <a:lstStyle/>
        <a:p>
          <a:endParaRPr lang="ru-RU"/>
        </a:p>
      </dgm:t>
    </dgm:pt>
    <dgm:pt modelId="{B70906F5-4AA5-4922-BE6E-086C4DBAD6EA}" type="pres">
      <dgm:prSet presAssocID="{2E309245-97E3-4AC5-9D68-B949F52941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0C0ED-5DBD-4B50-96DC-412DFF317EC3}" type="pres">
      <dgm:prSet presAssocID="{197C8F2E-C397-463A-9A3E-BA976921C353}" presName="compNode" presStyleCnt="0"/>
      <dgm:spPr/>
    </dgm:pt>
    <dgm:pt modelId="{A9541349-C3FC-4645-B753-EE1F5FBBD457}" type="pres">
      <dgm:prSet presAssocID="{197C8F2E-C397-463A-9A3E-BA976921C353}" presName="pictRect" presStyleLbl="node1" presStyleIdx="0" presStyleCnt="8" custScaleY="909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FB9068-452E-43EF-A01B-C4D23DAD69E8}" type="pres">
      <dgm:prSet presAssocID="{197C8F2E-C397-463A-9A3E-BA976921C353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CBC1A-ED2C-43FB-AACF-9EBCFAA93A8D}" type="pres">
      <dgm:prSet presAssocID="{3A45B5D1-A349-42F9-B9A4-137113F886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8E9F2E-9A24-4C5F-BFF1-DD498A95553F}" type="pres">
      <dgm:prSet presAssocID="{6021B595-0A07-4938-A3BF-ACFFFD55439D}" presName="compNode" presStyleCnt="0"/>
      <dgm:spPr/>
    </dgm:pt>
    <dgm:pt modelId="{A6EBA6C3-9DAE-4265-AE7E-5AE42B4C00FC}" type="pres">
      <dgm:prSet presAssocID="{6021B595-0A07-4938-A3BF-ACFFFD55439D}" presName="pictRect" presStyleLbl="node1" presStyleIdx="1" presStyleCnt="8" custLinFactNeighborX="18762" custLinFactNeighborY="-97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A15A80-155A-4352-82E0-E583436CE17E}" type="pres">
      <dgm:prSet presAssocID="{6021B595-0A07-4938-A3BF-ACFFFD55439D}" presName="textRect" presStyleLbl="revTx" presStyleIdx="1" presStyleCnt="8" custLinFactNeighborX="23453" custLinFactNeighborY="5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9E81E-3034-429F-96CD-F0D10855A55D}" type="pres">
      <dgm:prSet presAssocID="{89C73E72-1900-41C5-A4E1-00DB5B22BC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78A799-039E-4DBF-BCE7-E36BA58CDC08}" type="pres">
      <dgm:prSet presAssocID="{D4D581ED-233C-4E06-B72B-FA44ED97D233}" presName="compNode" presStyleCnt="0"/>
      <dgm:spPr/>
    </dgm:pt>
    <dgm:pt modelId="{B45190E5-CA6E-4601-8E5B-F18963228DA4}" type="pres">
      <dgm:prSet presAssocID="{D4D581ED-233C-4E06-B72B-FA44ED97D233}" presName="pictRect" presStyleLbl="node1" presStyleIdx="2" presStyleCnt="8" custLinFactNeighborX="3350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241C2F-7A93-4493-B5DC-5668689F2D6F}" type="pres">
      <dgm:prSet presAssocID="{D4D581ED-233C-4E06-B72B-FA44ED97D233}" presName="textRect" presStyleLbl="revTx" presStyleIdx="2" presStyleCnt="8" custScaleY="105240" custLinFactNeighborX="32164" custLinFactNeighborY="3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7EF26-FADA-46C8-83FA-B6A80D796F5B}" type="pres">
      <dgm:prSet presAssocID="{4045E9FA-BB98-44F1-A80E-3279210125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858709-1F26-490A-B9D3-BBDC91B2EF5B}" type="pres">
      <dgm:prSet presAssocID="{2D45DD6E-0030-4066-8EA5-4F526647F457}" presName="compNode" presStyleCnt="0"/>
      <dgm:spPr/>
    </dgm:pt>
    <dgm:pt modelId="{C30FC8E0-BB06-4C88-A4F8-C63B00987255}" type="pres">
      <dgm:prSet presAssocID="{2D45DD6E-0030-4066-8EA5-4F526647F457}" presName="pictRect" presStyleLbl="node1" presStyleIdx="3" presStyleCnt="8" custLinFactNeighborX="40274" custLinFactNeighborY="97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1C7620-F970-4C37-97A0-DEFBC23F148B}" type="pres">
      <dgm:prSet presAssocID="{2D45DD6E-0030-4066-8EA5-4F526647F457}" presName="textRect" presStyleLbl="revTx" presStyleIdx="3" presStyleCnt="8" custScaleX="117469" custLinFactNeighborX="34174" custLinFactNeighborY="1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B1D42-491A-4BE5-9ED9-FF1128F394F2}" type="pres">
      <dgm:prSet presAssocID="{F7B810A0-31FA-4A33-8722-61F4811EE4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8C86CB-70E6-48F5-BB91-91444E691B03}" type="pres">
      <dgm:prSet presAssocID="{FB9BC9A8-9270-481D-8A52-75162E9FD4D2}" presName="compNode" presStyleCnt="0"/>
      <dgm:spPr/>
    </dgm:pt>
    <dgm:pt modelId="{0F50B3C4-6A22-49DD-B9C1-1EC2489B9958}" type="pres">
      <dgm:prSet presAssocID="{FB9BC9A8-9270-481D-8A52-75162E9FD4D2}" presName="pictRect" presStyleLbl="node1" presStyleIdx="4" presStyleCnt="8" custLinFactNeighborX="2082" custLinFactNeighborY="-291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31BDD4-9C75-44BE-9C89-09DEFB73C110}" type="pres">
      <dgm:prSet presAssocID="{FB9BC9A8-9270-481D-8A52-75162E9FD4D2}" presName="textRect" presStyleLbl="revTx" presStyleIdx="4" presStyleCnt="8" custScaleX="167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EE602-557D-4BCD-BA9A-0E6379E4EA49}" type="pres">
      <dgm:prSet presAssocID="{C2F05482-305E-4FE0-9B00-62DF08D9600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91B35A-ABA6-4553-ACBB-886F55EE5CE9}" type="pres">
      <dgm:prSet presAssocID="{501DDC75-B8EF-498E-A63E-481A7B4D3568}" presName="compNode" presStyleCnt="0"/>
      <dgm:spPr/>
    </dgm:pt>
    <dgm:pt modelId="{6618FD24-3E05-4230-ACD3-52ED85513143}" type="pres">
      <dgm:prSet presAssocID="{501DDC75-B8EF-498E-A63E-481A7B4D3568}" presName="pictRect" presStyleLbl="node1" presStyleIdx="5" presStyleCnt="8" custLinFactNeighborX="-18586" custLinFactNeighborY="292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8F9827-AFB3-4D72-B0ED-C07ECCC64847}" type="pres">
      <dgm:prSet presAssocID="{501DDC75-B8EF-498E-A63E-481A7B4D3568}" presName="textRect" presStyleLbl="revTx" presStyleIdx="5" presStyleCnt="8" custScaleX="124435" custLinFactNeighborX="-9381" custLinFactNeighborY="1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06EA9-A9EB-4090-AA10-8DBCC69936EF}" type="pres">
      <dgm:prSet presAssocID="{C6EBC34D-1FD2-460F-B50B-7D8FB6878C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2B26D3-8EE8-467D-AB2A-5A474D091DF6}" type="pres">
      <dgm:prSet presAssocID="{6FE8F1F1-284F-4AED-9430-C439A3D71A42}" presName="compNode" presStyleCnt="0"/>
      <dgm:spPr/>
    </dgm:pt>
    <dgm:pt modelId="{3078AC9D-9F2F-41E5-B68E-1D628B30C149}" type="pres">
      <dgm:prSet presAssocID="{6FE8F1F1-284F-4AED-9430-C439A3D71A42}" presName="pictRect" presStyleLbl="node1" presStyleIdx="6" presStyleCnt="8" custLinFactNeighborX="-20155" custLinFactNeighborY="-2931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4F3906-1541-4CC3-BEF9-0F4AD4DC760D}" type="pres">
      <dgm:prSet presAssocID="{6FE8F1F1-284F-4AED-9430-C439A3D71A42}" presName="textRect" presStyleLbl="revTx" presStyleIdx="6" presStyleCnt="8" custScaleX="103420" custLinFactNeighborX="-19558" custLinFactNeighborY="-3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40151-6FF2-4436-8E8A-D23605D7F3BA}" type="pres">
      <dgm:prSet presAssocID="{E36938FC-D199-47C2-80BA-1F819FBB4CC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66A10E-D950-40A6-B9E6-5CC240B71B5D}" type="pres">
      <dgm:prSet presAssocID="{1E4F63C0-DA19-4F0B-A63D-3152F2653D36}" presName="compNode" presStyleCnt="0"/>
      <dgm:spPr/>
    </dgm:pt>
    <dgm:pt modelId="{4B464F06-F4E8-4F0B-9BAA-566E072C08A2}" type="pres">
      <dgm:prSet presAssocID="{1E4F63C0-DA19-4F0B-A63D-3152F2653D36}" presName="pictRect" presStyleLbl="node1" presStyleIdx="7" presStyleCnt="8" custLinFactNeighborX="-7418" custLinFactNeighborY="-195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778964-CDDB-4940-8DC6-273244075DA4}" type="pres">
      <dgm:prSet presAssocID="{1E4F63C0-DA19-4F0B-A63D-3152F2653D36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3AC8D-452C-478C-B54C-FCC91AFF64C9}" srcId="{2E309245-97E3-4AC5-9D68-B949F52941B5}" destId="{2D45DD6E-0030-4066-8EA5-4F526647F457}" srcOrd="3" destOrd="0" parTransId="{B428DC7A-A01F-4877-91FD-F43476B61A0F}" sibTransId="{F7B810A0-31FA-4A33-8722-61F4811EE462}"/>
    <dgm:cxn modelId="{A2FA6503-4696-4A81-B869-BD36FBC36679}" type="presOf" srcId="{4045E9FA-BB98-44F1-A80E-327921012511}" destId="{D0D7EF26-FADA-46C8-83FA-B6A80D796F5B}" srcOrd="0" destOrd="0" presId="urn:microsoft.com/office/officeart/2005/8/layout/pList1#3"/>
    <dgm:cxn modelId="{EE9DFB25-B531-4C2F-BFA0-7B49F50FDBDD}" type="presOf" srcId="{E36938FC-D199-47C2-80BA-1F819FBB4CC5}" destId="{5D340151-6FF2-4436-8E8A-D23605D7F3BA}" srcOrd="0" destOrd="0" presId="urn:microsoft.com/office/officeart/2005/8/layout/pList1#3"/>
    <dgm:cxn modelId="{FDDA57E3-7D19-45FA-8197-42B31BD6000E}" srcId="{2E309245-97E3-4AC5-9D68-B949F52941B5}" destId="{6FE8F1F1-284F-4AED-9430-C439A3D71A42}" srcOrd="6" destOrd="0" parTransId="{94FE05F9-8C5B-43F0-82BE-BE0D4965FA81}" sibTransId="{E36938FC-D199-47C2-80BA-1F819FBB4CC5}"/>
    <dgm:cxn modelId="{DA46AE95-08EC-4348-B85D-5CB61DFA382A}" type="presOf" srcId="{197C8F2E-C397-463A-9A3E-BA976921C353}" destId="{66FB9068-452E-43EF-A01B-C4D23DAD69E8}" srcOrd="0" destOrd="0" presId="urn:microsoft.com/office/officeart/2005/8/layout/pList1#3"/>
    <dgm:cxn modelId="{0E0806E3-4643-47E1-9C69-5D90FA094BFA}" type="presOf" srcId="{C6EBC34D-1FD2-460F-B50B-7D8FB6878C2E}" destId="{20006EA9-A9EB-4090-AA10-8DBCC69936EF}" srcOrd="0" destOrd="0" presId="urn:microsoft.com/office/officeart/2005/8/layout/pList1#3"/>
    <dgm:cxn modelId="{E1366B5E-D2E3-4F9F-8C21-318A9F6EAE45}" type="presOf" srcId="{2E309245-97E3-4AC5-9D68-B949F52941B5}" destId="{B70906F5-4AA5-4922-BE6E-086C4DBAD6EA}" srcOrd="0" destOrd="0" presId="urn:microsoft.com/office/officeart/2005/8/layout/pList1#3"/>
    <dgm:cxn modelId="{BE5BA410-6821-41E1-A2D3-F889407D1EC4}" type="presOf" srcId="{89C73E72-1900-41C5-A4E1-00DB5B22BC51}" destId="{F289E81E-3034-429F-96CD-F0D10855A55D}" srcOrd="0" destOrd="0" presId="urn:microsoft.com/office/officeart/2005/8/layout/pList1#3"/>
    <dgm:cxn modelId="{3475CAB1-C065-4DAD-8B72-3B9840718A03}" type="presOf" srcId="{501DDC75-B8EF-498E-A63E-481A7B4D3568}" destId="{588F9827-AFB3-4D72-B0ED-C07ECCC64847}" srcOrd="0" destOrd="0" presId="urn:microsoft.com/office/officeart/2005/8/layout/pList1#3"/>
    <dgm:cxn modelId="{6F6C2923-54BC-41F1-9CFE-4E7BA84893A1}" type="presOf" srcId="{FB9BC9A8-9270-481D-8A52-75162E9FD4D2}" destId="{1A31BDD4-9C75-44BE-9C89-09DEFB73C110}" srcOrd="0" destOrd="0" presId="urn:microsoft.com/office/officeart/2005/8/layout/pList1#3"/>
    <dgm:cxn modelId="{10AE4453-2974-420D-B7CD-E18F17805085}" srcId="{2E309245-97E3-4AC5-9D68-B949F52941B5}" destId="{FB9BC9A8-9270-481D-8A52-75162E9FD4D2}" srcOrd="4" destOrd="0" parTransId="{1DF094A0-EF92-490D-85E0-F7E17C80A922}" sibTransId="{C2F05482-305E-4FE0-9B00-62DF08D96000}"/>
    <dgm:cxn modelId="{7A4A851F-7842-4468-88C1-B9981631FDD6}" type="presOf" srcId="{D4D581ED-233C-4E06-B72B-FA44ED97D233}" destId="{2D241C2F-7A93-4493-B5DC-5668689F2D6F}" srcOrd="0" destOrd="0" presId="urn:microsoft.com/office/officeart/2005/8/layout/pList1#3"/>
    <dgm:cxn modelId="{A6747192-9025-4738-B761-0928FB784998}" srcId="{2E309245-97E3-4AC5-9D68-B949F52941B5}" destId="{501DDC75-B8EF-498E-A63E-481A7B4D3568}" srcOrd="5" destOrd="0" parTransId="{AB946E6E-631A-4B19-A368-69BCF064F0D7}" sibTransId="{C6EBC34D-1FD2-460F-B50B-7D8FB6878C2E}"/>
    <dgm:cxn modelId="{4F9C8C2C-28BF-49BF-9A37-75DEC9F1F654}" srcId="{2E309245-97E3-4AC5-9D68-B949F52941B5}" destId="{6021B595-0A07-4938-A3BF-ACFFFD55439D}" srcOrd="1" destOrd="0" parTransId="{2B846AC8-B3FC-4C7E-A808-C19D3DC06756}" sibTransId="{89C73E72-1900-41C5-A4E1-00DB5B22BC51}"/>
    <dgm:cxn modelId="{D23F0FE9-A8C9-4F46-8DDA-53F6A19947C9}" type="presOf" srcId="{6021B595-0A07-4938-A3BF-ACFFFD55439D}" destId="{8BA15A80-155A-4352-82E0-E583436CE17E}" srcOrd="0" destOrd="0" presId="urn:microsoft.com/office/officeart/2005/8/layout/pList1#3"/>
    <dgm:cxn modelId="{26A2562E-6A67-4E83-9D73-2D489969BA88}" type="presOf" srcId="{2D45DD6E-0030-4066-8EA5-4F526647F457}" destId="{281C7620-F970-4C37-97A0-DEFBC23F148B}" srcOrd="0" destOrd="0" presId="urn:microsoft.com/office/officeart/2005/8/layout/pList1#3"/>
    <dgm:cxn modelId="{6983D458-7476-4B37-8026-7220149F758D}" srcId="{2E309245-97E3-4AC5-9D68-B949F52941B5}" destId="{197C8F2E-C397-463A-9A3E-BA976921C353}" srcOrd="0" destOrd="0" parTransId="{B324E865-3D62-4A44-93BF-5B58D00A1AD3}" sibTransId="{3A45B5D1-A349-42F9-B9A4-137113F886FA}"/>
    <dgm:cxn modelId="{E06E24EC-4612-4D8D-8FE3-96181C9422AB}" type="presOf" srcId="{1E4F63C0-DA19-4F0B-A63D-3152F2653D36}" destId="{3E778964-CDDB-4940-8DC6-273244075DA4}" srcOrd="0" destOrd="0" presId="urn:microsoft.com/office/officeart/2005/8/layout/pList1#3"/>
    <dgm:cxn modelId="{2BE1FE30-0B94-4546-9EAF-160721ADC31C}" type="presOf" srcId="{C2F05482-305E-4FE0-9B00-62DF08D96000}" destId="{1B2EE602-557D-4BCD-BA9A-0E6379E4EA49}" srcOrd="0" destOrd="0" presId="urn:microsoft.com/office/officeart/2005/8/layout/pList1#3"/>
    <dgm:cxn modelId="{0FE7FD40-B235-431C-BD03-F5268B79BC29}" type="presOf" srcId="{F7B810A0-31FA-4A33-8722-61F4811EE462}" destId="{F9FB1D42-491A-4BE5-9ED9-FF1128F394F2}" srcOrd="0" destOrd="0" presId="urn:microsoft.com/office/officeart/2005/8/layout/pList1#3"/>
    <dgm:cxn modelId="{32E69CB1-9F43-4423-A176-90B82610AF86}" srcId="{2E309245-97E3-4AC5-9D68-B949F52941B5}" destId="{1E4F63C0-DA19-4F0B-A63D-3152F2653D36}" srcOrd="7" destOrd="0" parTransId="{CC83B5EC-1687-41F2-9F13-2DA9DDBD7B28}" sibTransId="{4729FB87-8995-47A0-95AE-E7DDF62D39B3}"/>
    <dgm:cxn modelId="{CC93F3AD-5812-4F65-B7DC-3A995D5C6ED9}" type="presOf" srcId="{6FE8F1F1-284F-4AED-9430-C439A3D71A42}" destId="{774F3906-1541-4CC3-BEF9-0F4AD4DC760D}" srcOrd="0" destOrd="0" presId="urn:microsoft.com/office/officeart/2005/8/layout/pList1#3"/>
    <dgm:cxn modelId="{D33A83F6-9E8F-4CB7-9913-BD942D0B3360}" type="presOf" srcId="{3A45B5D1-A349-42F9-B9A4-137113F886FA}" destId="{006CBC1A-ED2C-43FB-AACF-9EBCFAA93A8D}" srcOrd="0" destOrd="0" presId="urn:microsoft.com/office/officeart/2005/8/layout/pList1#3"/>
    <dgm:cxn modelId="{C640F172-F45F-4698-9F3C-17BBFCECE8BF}" srcId="{2E309245-97E3-4AC5-9D68-B949F52941B5}" destId="{D4D581ED-233C-4E06-B72B-FA44ED97D233}" srcOrd="2" destOrd="0" parTransId="{08F9891E-701B-4786-AAD9-BEEE59238958}" sibTransId="{4045E9FA-BB98-44F1-A80E-327921012511}"/>
    <dgm:cxn modelId="{0243DAC7-2F8B-4C5A-A850-67DDDA5E9CCB}" type="presParOf" srcId="{B70906F5-4AA5-4922-BE6E-086C4DBAD6EA}" destId="{36F0C0ED-5DBD-4B50-96DC-412DFF317EC3}" srcOrd="0" destOrd="0" presId="urn:microsoft.com/office/officeart/2005/8/layout/pList1#3"/>
    <dgm:cxn modelId="{66C41F2D-10E2-4AED-B0A0-134DE6BDDAAF}" type="presParOf" srcId="{36F0C0ED-5DBD-4B50-96DC-412DFF317EC3}" destId="{A9541349-C3FC-4645-B753-EE1F5FBBD457}" srcOrd="0" destOrd="0" presId="urn:microsoft.com/office/officeart/2005/8/layout/pList1#3"/>
    <dgm:cxn modelId="{2E307A98-3428-4322-8ACC-3C181DA77E1E}" type="presParOf" srcId="{36F0C0ED-5DBD-4B50-96DC-412DFF317EC3}" destId="{66FB9068-452E-43EF-A01B-C4D23DAD69E8}" srcOrd="1" destOrd="0" presId="urn:microsoft.com/office/officeart/2005/8/layout/pList1#3"/>
    <dgm:cxn modelId="{0DD58CB2-587F-45EB-B101-4BCBE51E0B1C}" type="presParOf" srcId="{B70906F5-4AA5-4922-BE6E-086C4DBAD6EA}" destId="{006CBC1A-ED2C-43FB-AACF-9EBCFAA93A8D}" srcOrd="1" destOrd="0" presId="urn:microsoft.com/office/officeart/2005/8/layout/pList1#3"/>
    <dgm:cxn modelId="{5B08100A-4549-4ACE-837E-14E00620BDB9}" type="presParOf" srcId="{B70906F5-4AA5-4922-BE6E-086C4DBAD6EA}" destId="{698E9F2E-9A24-4C5F-BFF1-DD498A95553F}" srcOrd="2" destOrd="0" presId="urn:microsoft.com/office/officeart/2005/8/layout/pList1#3"/>
    <dgm:cxn modelId="{4132D5E6-2B79-475F-A19E-1C8627152DAF}" type="presParOf" srcId="{698E9F2E-9A24-4C5F-BFF1-DD498A95553F}" destId="{A6EBA6C3-9DAE-4265-AE7E-5AE42B4C00FC}" srcOrd="0" destOrd="0" presId="urn:microsoft.com/office/officeart/2005/8/layout/pList1#3"/>
    <dgm:cxn modelId="{489800E2-F50C-4DDD-BB7B-9690B5BB2A64}" type="presParOf" srcId="{698E9F2E-9A24-4C5F-BFF1-DD498A95553F}" destId="{8BA15A80-155A-4352-82E0-E583436CE17E}" srcOrd="1" destOrd="0" presId="urn:microsoft.com/office/officeart/2005/8/layout/pList1#3"/>
    <dgm:cxn modelId="{57AA9C85-82A1-4882-AAD1-94A7F002C4FE}" type="presParOf" srcId="{B70906F5-4AA5-4922-BE6E-086C4DBAD6EA}" destId="{F289E81E-3034-429F-96CD-F0D10855A55D}" srcOrd="3" destOrd="0" presId="urn:microsoft.com/office/officeart/2005/8/layout/pList1#3"/>
    <dgm:cxn modelId="{6B13524A-1D3F-41C4-B652-40F0100C52BE}" type="presParOf" srcId="{B70906F5-4AA5-4922-BE6E-086C4DBAD6EA}" destId="{2378A799-039E-4DBF-BCE7-E36BA58CDC08}" srcOrd="4" destOrd="0" presId="urn:microsoft.com/office/officeart/2005/8/layout/pList1#3"/>
    <dgm:cxn modelId="{04819E69-5616-4A51-80F5-44E435BAEC86}" type="presParOf" srcId="{2378A799-039E-4DBF-BCE7-E36BA58CDC08}" destId="{B45190E5-CA6E-4601-8E5B-F18963228DA4}" srcOrd="0" destOrd="0" presId="urn:microsoft.com/office/officeart/2005/8/layout/pList1#3"/>
    <dgm:cxn modelId="{EFCF5FE9-A11D-41CF-A843-5D763491B3FA}" type="presParOf" srcId="{2378A799-039E-4DBF-BCE7-E36BA58CDC08}" destId="{2D241C2F-7A93-4493-B5DC-5668689F2D6F}" srcOrd="1" destOrd="0" presId="urn:microsoft.com/office/officeart/2005/8/layout/pList1#3"/>
    <dgm:cxn modelId="{2EE773F7-386B-4320-BCA6-48715A66FEBA}" type="presParOf" srcId="{B70906F5-4AA5-4922-BE6E-086C4DBAD6EA}" destId="{D0D7EF26-FADA-46C8-83FA-B6A80D796F5B}" srcOrd="5" destOrd="0" presId="urn:microsoft.com/office/officeart/2005/8/layout/pList1#3"/>
    <dgm:cxn modelId="{09DEC9E6-06EF-4041-85A8-BC924BDE9566}" type="presParOf" srcId="{B70906F5-4AA5-4922-BE6E-086C4DBAD6EA}" destId="{7B858709-1F26-490A-B9D3-BBDC91B2EF5B}" srcOrd="6" destOrd="0" presId="urn:microsoft.com/office/officeart/2005/8/layout/pList1#3"/>
    <dgm:cxn modelId="{70490F03-E2D5-4F6B-8F0B-219B7C1C57AA}" type="presParOf" srcId="{7B858709-1F26-490A-B9D3-BBDC91B2EF5B}" destId="{C30FC8E0-BB06-4C88-A4F8-C63B00987255}" srcOrd="0" destOrd="0" presId="urn:microsoft.com/office/officeart/2005/8/layout/pList1#3"/>
    <dgm:cxn modelId="{2B19B825-3B0A-42B0-A364-18FE92A88E89}" type="presParOf" srcId="{7B858709-1F26-490A-B9D3-BBDC91B2EF5B}" destId="{281C7620-F970-4C37-97A0-DEFBC23F148B}" srcOrd="1" destOrd="0" presId="urn:microsoft.com/office/officeart/2005/8/layout/pList1#3"/>
    <dgm:cxn modelId="{C6AC0AE6-95F6-4F00-BAE3-E889BFAD4403}" type="presParOf" srcId="{B70906F5-4AA5-4922-BE6E-086C4DBAD6EA}" destId="{F9FB1D42-491A-4BE5-9ED9-FF1128F394F2}" srcOrd="7" destOrd="0" presId="urn:microsoft.com/office/officeart/2005/8/layout/pList1#3"/>
    <dgm:cxn modelId="{DC024C20-058F-4C21-A29D-A5237510254D}" type="presParOf" srcId="{B70906F5-4AA5-4922-BE6E-086C4DBAD6EA}" destId="{568C86CB-70E6-48F5-BB91-91444E691B03}" srcOrd="8" destOrd="0" presId="urn:microsoft.com/office/officeart/2005/8/layout/pList1#3"/>
    <dgm:cxn modelId="{3C67A22A-74D0-4341-940E-FCB67EC740EA}" type="presParOf" srcId="{568C86CB-70E6-48F5-BB91-91444E691B03}" destId="{0F50B3C4-6A22-49DD-B9C1-1EC2489B9958}" srcOrd="0" destOrd="0" presId="urn:microsoft.com/office/officeart/2005/8/layout/pList1#3"/>
    <dgm:cxn modelId="{A6791E75-FC15-4C11-B321-C314CF176A31}" type="presParOf" srcId="{568C86CB-70E6-48F5-BB91-91444E691B03}" destId="{1A31BDD4-9C75-44BE-9C89-09DEFB73C110}" srcOrd="1" destOrd="0" presId="urn:microsoft.com/office/officeart/2005/8/layout/pList1#3"/>
    <dgm:cxn modelId="{582052C1-4351-4571-9277-0E0C5AD63C44}" type="presParOf" srcId="{B70906F5-4AA5-4922-BE6E-086C4DBAD6EA}" destId="{1B2EE602-557D-4BCD-BA9A-0E6379E4EA49}" srcOrd="9" destOrd="0" presId="urn:microsoft.com/office/officeart/2005/8/layout/pList1#3"/>
    <dgm:cxn modelId="{B136174D-6DC3-42AD-B6A1-94E886261D1F}" type="presParOf" srcId="{B70906F5-4AA5-4922-BE6E-086C4DBAD6EA}" destId="{4891B35A-ABA6-4553-ACBB-886F55EE5CE9}" srcOrd="10" destOrd="0" presId="urn:microsoft.com/office/officeart/2005/8/layout/pList1#3"/>
    <dgm:cxn modelId="{B7238619-80AD-4A54-901E-4F8E062804C9}" type="presParOf" srcId="{4891B35A-ABA6-4553-ACBB-886F55EE5CE9}" destId="{6618FD24-3E05-4230-ACD3-52ED85513143}" srcOrd="0" destOrd="0" presId="urn:microsoft.com/office/officeart/2005/8/layout/pList1#3"/>
    <dgm:cxn modelId="{49B9788E-2486-4074-88CB-38A7B092E124}" type="presParOf" srcId="{4891B35A-ABA6-4553-ACBB-886F55EE5CE9}" destId="{588F9827-AFB3-4D72-B0ED-C07ECCC64847}" srcOrd="1" destOrd="0" presId="urn:microsoft.com/office/officeart/2005/8/layout/pList1#3"/>
    <dgm:cxn modelId="{4B87AE18-89C8-45EE-8DF9-89DDE6A73129}" type="presParOf" srcId="{B70906F5-4AA5-4922-BE6E-086C4DBAD6EA}" destId="{20006EA9-A9EB-4090-AA10-8DBCC69936EF}" srcOrd="11" destOrd="0" presId="urn:microsoft.com/office/officeart/2005/8/layout/pList1#3"/>
    <dgm:cxn modelId="{BD4A1A4E-4166-4F7F-AFEF-F39FC7D24A49}" type="presParOf" srcId="{B70906F5-4AA5-4922-BE6E-086C4DBAD6EA}" destId="{5F2B26D3-8EE8-467D-AB2A-5A474D091DF6}" srcOrd="12" destOrd="0" presId="urn:microsoft.com/office/officeart/2005/8/layout/pList1#3"/>
    <dgm:cxn modelId="{74C18C0B-7DD4-475F-96E0-D1FD262CA2A5}" type="presParOf" srcId="{5F2B26D3-8EE8-467D-AB2A-5A474D091DF6}" destId="{3078AC9D-9F2F-41E5-B68E-1D628B30C149}" srcOrd="0" destOrd="0" presId="urn:microsoft.com/office/officeart/2005/8/layout/pList1#3"/>
    <dgm:cxn modelId="{291F9A78-9094-478C-85A4-C79CDBAF86CB}" type="presParOf" srcId="{5F2B26D3-8EE8-467D-AB2A-5A474D091DF6}" destId="{774F3906-1541-4CC3-BEF9-0F4AD4DC760D}" srcOrd="1" destOrd="0" presId="urn:microsoft.com/office/officeart/2005/8/layout/pList1#3"/>
    <dgm:cxn modelId="{F330DFCC-49E1-4D64-9DD1-CF79EFC6876D}" type="presParOf" srcId="{B70906F5-4AA5-4922-BE6E-086C4DBAD6EA}" destId="{5D340151-6FF2-4436-8E8A-D23605D7F3BA}" srcOrd="13" destOrd="0" presId="urn:microsoft.com/office/officeart/2005/8/layout/pList1#3"/>
    <dgm:cxn modelId="{FB4E8946-A40A-4D45-9799-211B39FCA610}" type="presParOf" srcId="{B70906F5-4AA5-4922-BE6E-086C4DBAD6EA}" destId="{5366A10E-D950-40A6-B9E6-5CC240B71B5D}" srcOrd="14" destOrd="0" presId="urn:microsoft.com/office/officeart/2005/8/layout/pList1#3"/>
    <dgm:cxn modelId="{5B27D61E-C1BE-4C5F-8C3D-A74AC27106D2}" type="presParOf" srcId="{5366A10E-D950-40A6-B9E6-5CC240B71B5D}" destId="{4B464F06-F4E8-4F0B-9BAA-566E072C08A2}" srcOrd="0" destOrd="0" presId="urn:microsoft.com/office/officeart/2005/8/layout/pList1#3"/>
    <dgm:cxn modelId="{3201C04F-1976-4723-B375-8C7D4195D065}" type="presParOf" srcId="{5366A10E-D950-40A6-B9E6-5CC240B71B5D}" destId="{3E778964-CDDB-4940-8DC6-273244075DA4}" srcOrd="1" destOrd="0" presId="urn:microsoft.com/office/officeart/2005/8/layout/pList1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309245-97E3-4AC5-9D68-B949F52941B5}" type="doc">
      <dgm:prSet loTypeId="urn:microsoft.com/office/officeart/2005/8/layout/pList1#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7C8F2E-C397-463A-9A3E-BA976921C353}">
      <dgm:prSet phldrT="[Текст]"/>
      <dgm:spPr/>
      <dgm:t>
        <a:bodyPr/>
        <a:lstStyle/>
        <a:p>
          <a:r>
            <a:rPr lang="ru-RU" dirty="0" smtClean="0"/>
            <a:t>«Сестра», мемориал</a:t>
          </a:r>
          <a:endParaRPr lang="ru-RU" dirty="0"/>
        </a:p>
      </dgm:t>
    </dgm:pt>
    <dgm:pt modelId="{B324E865-3D62-4A44-93BF-5B58D00A1AD3}" type="parTrans" cxnId="{6983D458-7476-4B37-8026-7220149F758D}">
      <dgm:prSet/>
      <dgm:spPr/>
      <dgm:t>
        <a:bodyPr/>
        <a:lstStyle/>
        <a:p>
          <a:endParaRPr lang="ru-RU"/>
        </a:p>
      </dgm:t>
    </dgm:pt>
    <dgm:pt modelId="{3A45B5D1-A349-42F9-B9A4-137113F886FA}" type="sibTrans" cxnId="{6983D458-7476-4B37-8026-7220149F758D}">
      <dgm:prSet/>
      <dgm:spPr/>
      <dgm:t>
        <a:bodyPr/>
        <a:lstStyle/>
        <a:p>
          <a:endParaRPr lang="ru-RU"/>
        </a:p>
      </dgm:t>
    </dgm:pt>
    <dgm:pt modelId="{6021B595-0A07-4938-A3BF-ACFFFD55439D}">
      <dgm:prSet phldrT="[Текст]"/>
      <dgm:spPr/>
      <dgm:t>
        <a:bodyPr/>
        <a:lstStyle/>
        <a:p>
          <a:r>
            <a:rPr lang="ru-RU" dirty="0" smtClean="0"/>
            <a:t>«Стальной путь», памятник</a:t>
          </a:r>
          <a:endParaRPr lang="ru-RU" dirty="0"/>
        </a:p>
      </dgm:t>
    </dgm:pt>
    <dgm:pt modelId="{2B846AC8-B3FC-4C7E-A808-C19D3DC06756}" type="parTrans" cxnId="{4F9C8C2C-28BF-49BF-9A37-75DEC9F1F654}">
      <dgm:prSet/>
      <dgm:spPr/>
      <dgm:t>
        <a:bodyPr/>
        <a:lstStyle/>
        <a:p>
          <a:endParaRPr lang="ru-RU"/>
        </a:p>
      </dgm:t>
    </dgm:pt>
    <dgm:pt modelId="{89C73E72-1900-41C5-A4E1-00DB5B22BC51}" type="sibTrans" cxnId="{4F9C8C2C-28BF-49BF-9A37-75DEC9F1F654}">
      <dgm:prSet/>
      <dgm:spPr/>
      <dgm:t>
        <a:bodyPr/>
        <a:lstStyle/>
        <a:p>
          <a:endParaRPr lang="ru-RU"/>
        </a:p>
      </dgm:t>
    </dgm:pt>
    <dgm:pt modelId="{FB9BC9A8-9270-481D-8A52-75162E9FD4D2}">
      <dgm:prSet phldrT="[Текст]"/>
      <dgm:spPr/>
      <dgm:t>
        <a:bodyPr/>
        <a:lstStyle/>
        <a:p>
          <a:r>
            <a:rPr lang="ru-RU" dirty="0" smtClean="0"/>
            <a:t>«Штурм», мемориал</a:t>
          </a:r>
          <a:endParaRPr lang="ru-RU" dirty="0"/>
        </a:p>
      </dgm:t>
    </dgm:pt>
    <dgm:pt modelId="{1DF094A0-EF92-490D-85E0-F7E17C80A922}" type="parTrans" cxnId="{10AE4453-2974-420D-B7CD-E18F17805085}">
      <dgm:prSet/>
      <dgm:spPr/>
      <dgm:t>
        <a:bodyPr/>
        <a:lstStyle/>
        <a:p>
          <a:endParaRPr lang="ru-RU"/>
        </a:p>
      </dgm:t>
    </dgm:pt>
    <dgm:pt modelId="{C2F05482-305E-4FE0-9B00-62DF08D96000}" type="sibTrans" cxnId="{10AE4453-2974-420D-B7CD-E18F17805085}">
      <dgm:prSet/>
      <dgm:spPr/>
      <dgm:t>
        <a:bodyPr/>
        <a:lstStyle/>
        <a:p>
          <a:endParaRPr lang="ru-RU"/>
        </a:p>
      </dgm:t>
    </dgm:pt>
    <dgm:pt modelId="{1E4F63C0-DA19-4F0B-A63D-3152F2653D36}">
      <dgm:prSet phldrT="[Текст]"/>
      <dgm:spPr/>
      <dgm:t>
        <a:bodyPr/>
        <a:lstStyle/>
        <a:p>
          <a:endParaRPr lang="ru-RU" dirty="0"/>
        </a:p>
      </dgm:t>
    </dgm:pt>
    <dgm:pt modelId="{CC83B5EC-1687-41F2-9F13-2DA9DDBD7B28}" type="parTrans" cxnId="{32E69CB1-9F43-4423-A176-90B82610AF86}">
      <dgm:prSet/>
      <dgm:spPr/>
      <dgm:t>
        <a:bodyPr/>
        <a:lstStyle/>
        <a:p>
          <a:endParaRPr lang="ru-RU"/>
        </a:p>
      </dgm:t>
    </dgm:pt>
    <dgm:pt modelId="{4729FB87-8995-47A0-95AE-E7DDF62D39B3}" type="sibTrans" cxnId="{32E69CB1-9F43-4423-A176-90B82610AF86}">
      <dgm:prSet/>
      <dgm:spPr/>
      <dgm:t>
        <a:bodyPr/>
        <a:lstStyle/>
        <a:p>
          <a:endParaRPr lang="ru-RU"/>
        </a:p>
      </dgm:t>
    </dgm:pt>
    <dgm:pt modelId="{2D45DD6E-0030-4066-8EA5-4F526647F457}">
      <dgm:prSet/>
      <dgm:spPr/>
      <dgm:t>
        <a:bodyPr/>
        <a:lstStyle/>
        <a:p>
          <a:r>
            <a:rPr lang="ru-RU" dirty="0" smtClean="0"/>
            <a:t>«Цветок Жизни», мемориальный комплекс</a:t>
          </a:r>
          <a:endParaRPr lang="ru-RU" dirty="0"/>
        </a:p>
      </dgm:t>
    </dgm:pt>
    <dgm:pt modelId="{B428DC7A-A01F-4877-91FD-F43476B61A0F}" type="parTrans" cxnId="{6963AC8D-452C-478C-B54C-FCC91AFF64C9}">
      <dgm:prSet/>
      <dgm:spPr/>
      <dgm:t>
        <a:bodyPr/>
        <a:lstStyle/>
        <a:p>
          <a:endParaRPr lang="ru-RU"/>
        </a:p>
      </dgm:t>
    </dgm:pt>
    <dgm:pt modelId="{F7B810A0-31FA-4A33-8722-61F4811EE462}" type="sibTrans" cxnId="{6963AC8D-452C-478C-B54C-FCC91AFF64C9}">
      <dgm:prSet/>
      <dgm:spPr/>
      <dgm:t>
        <a:bodyPr/>
        <a:lstStyle/>
        <a:p>
          <a:endParaRPr lang="ru-RU"/>
        </a:p>
      </dgm:t>
    </dgm:pt>
    <dgm:pt modelId="{D4D581ED-233C-4E06-B72B-FA44ED97D233}">
      <dgm:prSet/>
      <dgm:spPr/>
      <dgm:t>
        <a:bodyPr/>
        <a:lstStyle/>
        <a:p>
          <a:r>
            <a:rPr lang="ru-RU" baseline="0" dirty="0" smtClean="0"/>
            <a:t>Триумфальные пилоны</a:t>
          </a:r>
          <a:endParaRPr lang="ru-RU" baseline="0" dirty="0"/>
        </a:p>
      </dgm:t>
    </dgm:pt>
    <dgm:pt modelId="{08F9891E-701B-4786-AAD9-BEEE59238958}" type="parTrans" cxnId="{C640F172-F45F-4698-9F3C-17BBFCECE8BF}">
      <dgm:prSet/>
      <dgm:spPr/>
      <dgm:t>
        <a:bodyPr/>
        <a:lstStyle/>
        <a:p>
          <a:endParaRPr lang="ru-RU"/>
        </a:p>
      </dgm:t>
    </dgm:pt>
    <dgm:pt modelId="{4045E9FA-BB98-44F1-A80E-327921012511}" type="sibTrans" cxnId="{C640F172-F45F-4698-9F3C-17BBFCECE8BF}">
      <dgm:prSet/>
      <dgm:spPr/>
      <dgm:t>
        <a:bodyPr/>
        <a:lstStyle/>
        <a:p>
          <a:endParaRPr lang="ru-RU"/>
        </a:p>
      </dgm:t>
    </dgm:pt>
    <dgm:pt modelId="{6FE8F1F1-284F-4AED-9430-C439A3D71A42}">
      <dgm:prSet/>
      <dgm:spPr/>
      <dgm:t>
        <a:bodyPr/>
        <a:lstStyle/>
        <a:p>
          <a:r>
            <a:rPr lang="ru-RU" dirty="0" smtClean="0"/>
            <a:t>«Январский гром», мемориал</a:t>
          </a:r>
          <a:endParaRPr lang="ru-RU" dirty="0"/>
        </a:p>
      </dgm:t>
    </dgm:pt>
    <dgm:pt modelId="{94FE05F9-8C5B-43F0-82BE-BE0D4965FA81}" type="parTrans" cxnId="{FDDA57E3-7D19-45FA-8197-42B31BD6000E}">
      <dgm:prSet/>
      <dgm:spPr/>
      <dgm:t>
        <a:bodyPr/>
        <a:lstStyle/>
        <a:p>
          <a:endParaRPr lang="ru-RU"/>
        </a:p>
      </dgm:t>
    </dgm:pt>
    <dgm:pt modelId="{E36938FC-D199-47C2-80BA-1F819FBB4CC5}" type="sibTrans" cxnId="{FDDA57E3-7D19-45FA-8197-42B31BD6000E}">
      <dgm:prSet/>
      <dgm:spPr/>
      <dgm:t>
        <a:bodyPr/>
        <a:lstStyle/>
        <a:p>
          <a:endParaRPr lang="ru-RU"/>
        </a:p>
      </dgm:t>
    </dgm:pt>
    <dgm:pt modelId="{501DDC75-B8EF-498E-A63E-481A7B4D3568}">
      <dgm:prSet/>
      <dgm:spPr/>
      <dgm:t>
        <a:bodyPr/>
        <a:lstStyle/>
        <a:p>
          <a:r>
            <a:rPr lang="ru-RU" dirty="0" smtClean="0"/>
            <a:t>«Якорь», мемориал</a:t>
          </a:r>
          <a:endParaRPr lang="ru-RU" dirty="0"/>
        </a:p>
      </dgm:t>
    </dgm:pt>
    <dgm:pt modelId="{AB946E6E-631A-4B19-A368-69BCF064F0D7}" type="parTrans" cxnId="{A6747192-9025-4738-B761-0928FB784998}">
      <dgm:prSet/>
      <dgm:spPr/>
      <dgm:t>
        <a:bodyPr/>
        <a:lstStyle/>
        <a:p>
          <a:endParaRPr lang="ru-RU"/>
        </a:p>
      </dgm:t>
    </dgm:pt>
    <dgm:pt modelId="{C6EBC34D-1FD2-460F-B50B-7D8FB6878C2E}" type="sibTrans" cxnId="{A6747192-9025-4738-B761-0928FB784998}">
      <dgm:prSet/>
      <dgm:spPr/>
      <dgm:t>
        <a:bodyPr/>
        <a:lstStyle/>
        <a:p>
          <a:endParaRPr lang="ru-RU"/>
        </a:p>
      </dgm:t>
    </dgm:pt>
    <dgm:pt modelId="{B70906F5-4AA5-4922-BE6E-086C4DBAD6EA}" type="pres">
      <dgm:prSet presAssocID="{2E309245-97E3-4AC5-9D68-B949F52941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0C0ED-5DBD-4B50-96DC-412DFF317EC3}" type="pres">
      <dgm:prSet presAssocID="{197C8F2E-C397-463A-9A3E-BA976921C353}" presName="compNode" presStyleCnt="0"/>
      <dgm:spPr/>
    </dgm:pt>
    <dgm:pt modelId="{A9541349-C3FC-4645-B753-EE1F5FBBD457}" type="pres">
      <dgm:prSet presAssocID="{197C8F2E-C397-463A-9A3E-BA976921C353}" presName="pictRect" presStyleLbl="node1" presStyleIdx="0" presStyleCnt="8" custScaleY="9090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FB9068-452E-43EF-A01B-C4D23DAD69E8}" type="pres">
      <dgm:prSet presAssocID="{197C8F2E-C397-463A-9A3E-BA976921C353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CBC1A-ED2C-43FB-AACF-9EBCFAA93A8D}" type="pres">
      <dgm:prSet presAssocID="{3A45B5D1-A349-42F9-B9A4-137113F886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8E9F2E-9A24-4C5F-BFF1-DD498A95553F}" type="pres">
      <dgm:prSet presAssocID="{6021B595-0A07-4938-A3BF-ACFFFD55439D}" presName="compNode" presStyleCnt="0"/>
      <dgm:spPr/>
    </dgm:pt>
    <dgm:pt modelId="{A6EBA6C3-9DAE-4265-AE7E-5AE42B4C00FC}" type="pres">
      <dgm:prSet presAssocID="{6021B595-0A07-4938-A3BF-ACFFFD55439D}" presName="pictRect" presStyleLbl="nod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A15A80-155A-4352-82E0-E583436CE17E}" type="pres">
      <dgm:prSet presAssocID="{6021B595-0A07-4938-A3BF-ACFFFD55439D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9E81E-3034-429F-96CD-F0D10855A55D}" type="pres">
      <dgm:prSet presAssocID="{89C73E72-1900-41C5-A4E1-00DB5B22BC5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78A799-039E-4DBF-BCE7-E36BA58CDC08}" type="pres">
      <dgm:prSet presAssocID="{D4D581ED-233C-4E06-B72B-FA44ED97D233}" presName="compNode" presStyleCnt="0"/>
      <dgm:spPr/>
    </dgm:pt>
    <dgm:pt modelId="{B45190E5-CA6E-4601-8E5B-F18963228DA4}" type="pres">
      <dgm:prSet presAssocID="{D4D581ED-233C-4E06-B72B-FA44ED97D233}" presName="pictRect" presStyleLbl="nod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241C2F-7A93-4493-B5DC-5668689F2D6F}" type="pres">
      <dgm:prSet presAssocID="{D4D581ED-233C-4E06-B72B-FA44ED97D233}" presName="textRect" presStyleLbl="revTx" presStyleIdx="2" presStyleCnt="8" custScaleY="10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7EF26-FADA-46C8-83FA-B6A80D796F5B}" type="pres">
      <dgm:prSet presAssocID="{4045E9FA-BB98-44F1-A80E-3279210125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858709-1F26-490A-B9D3-BBDC91B2EF5B}" type="pres">
      <dgm:prSet presAssocID="{2D45DD6E-0030-4066-8EA5-4F526647F457}" presName="compNode" presStyleCnt="0"/>
      <dgm:spPr/>
    </dgm:pt>
    <dgm:pt modelId="{C30FC8E0-BB06-4C88-A4F8-C63B00987255}" type="pres">
      <dgm:prSet presAssocID="{2D45DD6E-0030-4066-8EA5-4F526647F457}" presName="pictRect" presStyleLbl="nod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1C7620-F970-4C37-97A0-DEFBC23F148B}" type="pres">
      <dgm:prSet presAssocID="{2D45DD6E-0030-4066-8EA5-4F526647F457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B1D42-491A-4BE5-9ED9-FF1128F394F2}" type="pres">
      <dgm:prSet presAssocID="{F7B810A0-31FA-4A33-8722-61F4811EE4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8C86CB-70E6-48F5-BB91-91444E691B03}" type="pres">
      <dgm:prSet presAssocID="{FB9BC9A8-9270-481D-8A52-75162E9FD4D2}" presName="compNode" presStyleCnt="0"/>
      <dgm:spPr/>
    </dgm:pt>
    <dgm:pt modelId="{0F50B3C4-6A22-49DD-B9C1-1EC2489B9958}" type="pres">
      <dgm:prSet presAssocID="{FB9BC9A8-9270-481D-8A52-75162E9FD4D2}" presName="pictRect" presStyleLbl="nod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31BDD4-9C75-44BE-9C89-09DEFB73C110}" type="pres">
      <dgm:prSet presAssocID="{FB9BC9A8-9270-481D-8A52-75162E9FD4D2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EE602-557D-4BCD-BA9A-0E6379E4EA49}" type="pres">
      <dgm:prSet presAssocID="{C2F05482-305E-4FE0-9B00-62DF08D9600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91B35A-ABA6-4553-ACBB-886F55EE5CE9}" type="pres">
      <dgm:prSet presAssocID="{501DDC75-B8EF-498E-A63E-481A7B4D3568}" presName="compNode" presStyleCnt="0"/>
      <dgm:spPr/>
    </dgm:pt>
    <dgm:pt modelId="{6618FD24-3E05-4230-ACD3-52ED85513143}" type="pres">
      <dgm:prSet presAssocID="{501DDC75-B8EF-498E-A63E-481A7B4D3568}" presName="pictRect" presStyleLbl="nod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8F9827-AFB3-4D72-B0ED-C07ECCC64847}" type="pres">
      <dgm:prSet presAssocID="{501DDC75-B8EF-498E-A63E-481A7B4D3568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06EA9-A9EB-4090-AA10-8DBCC69936EF}" type="pres">
      <dgm:prSet presAssocID="{C6EBC34D-1FD2-460F-B50B-7D8FB6878C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2B26D3-8EE8-467D-AB2A-5A474D091DF6}" type="pres">
      <dgm:prSet presAssocID="{6FE8F1F1-284F-4AED-9430-C439A3D71A42}" presName="compNode" presStyleCnt="0"/>
      <dgm:spPr/>
    </dgm:pt>
    <dgm:pt modelId="{3078AC9D-9F2F-41E5-B68E-1D628B30C149}" type="pres">
      <dgm:prSet presAssocID="{6FE8F1F1-284F-4AED-9430-C439A3D71A42}" presName="pictRect" presStyleLbl="nod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4F3906-1541-4CC3-BEF9-0F4AD4DC760D}" type="pres">
      <dgm:prSet presAssocID="{6FE8F1F1-284F-4AED-9430-C439A3D71A42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40151-6FF2-4436-8E8A-D23605D7F3BA}" type="pres">
      <dgm:prSet presAssocID="{E36938FC-D199-47C2-80BA-1F819FBB4CC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366A10E-D950-40A6-B9E6-5CC240B71B5D}" type="pres">
      <dgm:prSet presAssocID="{1E4F63C0-DA19-4F0B-A63D-3152F2653D36}" presName="compNode" presStyleCnt="0"/>
      <dgm:spPr/>
    </dgm:pt>
    <dgm:pt modelId="{4B464F06-F4E8-4F0B-9BAA-566E072C08A2}" type="pres">
      <dgm:prSet presAssocID="{1E4F63C0-DA19-4F0B-A63D-3152F2653D36}" presName="pictRect" presStyleLbl="node1" presStyleIdx="7" presStyleCnt="8" custAng="0" custFlipVert="0" custFlipHor="1" custScaleX="2346" custScaleY="365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E778964-CDDB-4940-8DC6-273244075DA4}" type="pres">
      <dgm:prSet presAssocID="{1E4F63C0-DA19-4F0B-A63D-3152F2653D36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67F7A5-7E7C-4DB5-A0D1-C52AE2FD758E}" type="presOf" srcId="{4045E9FA-BB98-44F1-A80E-327921012511}" destId="{D0D7EF26-FADA-46C8-83FA-B6A80D796F5B}" srcOrd="0" destOrd="0" presId="urn:microsoft.com/office/officeart/2005/8/layout/pList1#4"/>
    <dgm:cxn modelId="{0DD8F09C-495A-4C17-BCCD-F63F8E93E12E}" type="presOf" srcId="{197C8F2E-C397-463A-9A3E-BA976921C353}" destId="{66FB9068-452E-43EF-A01B-C4D23DAD69E8}" srcOrd="0" destOrd="0" presId="urn:microsoft.com/office/officeart/2005/8/layout/pList1#4"/>
    <dgm:cxn modelId="{6963AC8D-452C-478C-B54C-FCC91AFF64C9}" srcId="{2E309245-97E3-4AC5-9D68-B949F52941B5}" destId="{2D45DD6E-0030-4066-8EA5-4F526647F457}" srcOrd="3" destOrd="0" parTransId="{B428DC7A-A01F-4877-91FD-F43476B61A0F}" sibTransId="{F7B810A0-31FA-4A33-8722-61F4811EE462}"/>
    <dgm:cxn modelId="{E319A06A-AF98-4CEE-9AA3-EF04E94D292F}" type="presOf" srcId="{F7B810A0-31FA-4A33-8722-61F4811EE462}" destId="{F9FB1D42-491A-4BE5-9ED9-FF1128F394F2}" srcOrd="0" destOrd="0" presId="urn:microsoft.com/office/officeart/2005/8/layout/pList1#4"/>
    <dgm:cxn modelId="{089047F8-A238-456F-A1C1-8FAE2AE767DB}" type="presOf" srcId="{501DDC75-B8EF-498E-A63E-481A7B4D3568}" destId="{588F9827-AFB3-4D72-B0ED-C07ECCC64847}" srcOrd="0" destOrd="0" presId="urn:microsoft.com/office/officeart/2005/8/layout/pList1#4"/>
    <dgm:cxn modelId="{FDDA57E3-7D19-45FA-8197-42B31BD6000E}" srcId="{2E309245-97E3-4AC5-9D68-B949F52941B5}" destId="{6FE8F1F1-284F-4AED-9430-C439A3D71A42}" srcOrd="6" destOrd="0" parTransId="{94FE05F9-8C5B-43F0-82BE-BE0D4965FA81}" sibTransId="{E36938FC-D199-47C2-80BA-1F819FBB4CC5}"/>
    <dgm:cxn modelId="{4F93FAFA-B4EA-4E48-837C-FAFDCE1435BF}" type="presOf" srcId="{2D45DD6E-0030-4066-8EA5-4F526647F457}" destId="{281C7620-F970-4C37-97A0-DEFBC23F148B}" srcOrd="0" destOrd="0" presId="urn:microsoft.com/office/officeart/2005/8/layout/pList1#4"/>
    <dgm:cxn modelId="{D7288FFD-C6B3-4C63-9282-EE832BA87D4E}" type="presOf" srcId="{2E309245-97E3-4AC5-9D68-B949F52941B5}" destId="{B70906F5-4AA5-4922-BE6E-086C4DBAD6EA}" srcOrd="0" destOrd="0" presId="urn:microsoft.com/office/officeart/2005/8/layout/pList1#4"/>
    <dgm:cxn modelId="{73463866-1508-463F-BF09-FF02A9653493}" type="presOf" srcId="{D4D581ED-233C-4E06-B72B-FA44ED97D233}" destId="{2D241C2F-7A93-4493-B5DC-5668689F2D6F}" srcOrd="0" destOrd="0" presId="urn:microsoft.com/office/officeart/2005/8/layout/pList1#4"/>
    <dgm:cxn modelId="{8ACC0DF9-D338-4660-85FB-149DE5231406}" type="presOf" srcId="{3A45B5D1-A349-42F9-B9A4-137113F886FA}" destId="{006CBC1A-ED2C-43FB-AACF-9EBCFAA93A8D}" srcOrd="0" destOrd="0" presId="urn:microsoft.com/office/officeart/2005/8/layout/pList1#4"/>
    <dgm:cxn modelId="{5DDDE46B-B341-44AC-9681-FCE028EF0C06}" type="presOf" srcId="{6FE8F1F1-284F-4AED-9430-C439A3D71A42}" destId="{774F3906-1541-4CC3-BEF9-0F4AD4DC760D}" srcOrd="0" destOrd="0" presId="urn:microsoft.com/office/officeart/2005/8/layout/pList1#4"/>
    <dgm:cxn modelId="{10AE4453-2974-420D-B7CD-E18F17805085}" srcId="{2E309245-97E3-4AC5-9D68-B949F52941B5}" destId="{FB9BC9A8-9270-481D-8A52-75162E9FD4D2}" srcOrd="4" destOrd="0" parTransId="{1DF094A0-EF92-490D-85E0-F7E17C80A922}" sibTransId="{C2F05482-305E-4FE0-9B00-62DF08D96000}"/>
    <dgm:cxn modelId="{394C1C41-809E-4C0B-8CC7-5574886B44E9}" type="presOf" srcId="{E36938FC-D199-47C2-80BA-1F819FBB4CC5}" destId="{5D340151-6FF2-4436-8E8A-D23605D7F3BA}" srcOrd="0" destOrd="0" presId="urn:microsoft.com/office/officeart/2005/8/layout/pList1#4"/>
    <dgm:cxn modelId="{4F9C8C2C-28BF-49BF-9A37-75DEC9F1F654}" srcId="{2E309245-97E3-4AC5-9D68-B949F52941B5}" destId="{6021B595-0A07-4938-A3BF-ACFFFD55439D}" srcOrd="1" destOrd="0" parTransId="{2B846AC8-B3FC-4C7E-A808-C19D3DC06756}" sibTransId="{89C73E72-1900-41C5-A4E1-00DB5B22BC51}"/>
    <dgm:cxn modelId="{A6747192-9025-4738-B761-0928FB784998}" srcId="{2E309245-97E3-4AC5-9D68-B949F52941B5}" destId="{501DDC75-B8EF-498E-A63E-481A7B4D3568}" srcOrd="5" destOrd="0" parTransId="{AB946E6E-631A-4B19-A368-69BCF064F0D7}" sibTransId="{C6EBC34D-1FD2-460F-B50B-7D8FB6878C2E}"/>
    <dgm:cxn modelId="{E087DC02-49FD-43C6-9C0E-3F0E921CA6B9}" type="presOf" srcId="{FB9BC9A8-9270-481D-8A52-75162E9FD4D2}" destId="{1A31BDD4-9C75-44BE-9C89-09DEFB73C110}" srcOrd="0" destOrd="0" presId="urn:microsoft.com/office/officeart/2005/8/layout/pList1#4"/>
    <dgm:cxn modelId="{E6BE614C-C067-49C5-B83D-A033706C00AA}" type="presOf" srcId="{89C73E72-1900-41C5-A4E1-00DB5B22BC51}" destId="{F289E81E-3034-429F-96CD-F0D10855A55D}" srcOrd="0" destOrd="0" presId="urn:microsoft.com/office/officeart/2005/8/layout/pList1#4"/>
    <dgm:cxn modelId="{6983D458-7476-4B37-8026-7220149F758D}" srcId="{2E309245-97E3-4AC5-9D68-B949F52941B5}" destId="{197C8F2E-C397-463A-9A3E-BA976921C353}" srcOrd="0" destOrd="0" parTransId="{B324E865-3D62-4A44-93BF-5B58D00A1AD3}" sibTransId="{3A45B5D1-A349-42F9-B9A4-137113F886FA}"/>
    <dgm:cxn modelId="{A24294F3-290F-455A-B74C-BA86058DF7F4}" type="presOf" srcId="{C2F05482-305E-4FE0-9B00-62DF08D96000}" destId="{1B2EE602-557D-4BCD-BA9A-0E6379E4EA49}" srcOrd="0" destOrd="0" presId="urn:microsoft.com/office/officeart/2005/8/layout/pList1#4"/>
    <dgm:cxn modelId="{CF7EBD2D-09C1-48D1-8644-6A618B00EA43}" type="presOf" srcId="{C6EBC34D-1FD2-460F-B50B-7D8FB6878C2E}" destId="{20006EA9-A9EB-4090-AA10-8DBCC69936EF}" srcOrd="0" destOrd="0" presId="urn:microsoft.com/office/officeart/2005/8/layout/pList1#4"/>
    <dgm:cxn modelId="{32E69CB1-9F43-4423-A176-90B82610AF86}" srcId="{2E309245-97E3-4AC5-9D68-B949F52941B5}" destId="{1E4F63C0-DA19-4F0B-A63D-3152F2653D36}" srcOrd="7" destOrd="0" parTransId="{CC83B5EC-1687-41F2-9F13-2DA9DDBD7B28}" sibTransId="{4729FB87-8995-47A0-95AE-E7DDF62D39B3}"/>
    <dgm:cxn modelId="{E82730D6-B4A9-4E23-A7B2-6D84C111CD78}" type="presOf" srcId="{1E4F63C0-DA19-4F0B-A63D-3152F2653D36}" destId="{3E778964-CDDB-4940-8DC6-273244075DA4}" srcOrd="0" destOrd="0" presId="urn:microsoft.com/office/officeart/2005/8/layout/pList1#4"/>
    <dgm:cxn modelId="{DFCD37BC-E0A8-4ABE-8CD4-8527C2DA3B85}" type="presOf" srcId="{6021B595-0A07-4938-A3BF-ACFFFD55439D}" destId="{8BA15A80-155A-4352-82E0-E583436CE17E}" srcOrd="0" destOrd="0" presId="urn:microsoft.com/office/officeart/2005/8/layout/pList1#4"/>
    <dgm:cxn modelId="{C640F172-F45F-4698-9F3C-17BBFCECE8BF}" srcId="{2E309245-97E3-4AC5-9D68-B949F52941B5}" destId="{D4D581ED-233C-4E06-B72B-FA44ED97D233}" srcOrd="2" destOrd="0" parTransId="{08F9891E-701B-4786-AAD9-BEEE59238958}" sibTransId="{4045E9FA-BB98-44F1-A80E-327921012511}"/>
    <dgm:cxn modelId="{7AFD51E6-D853-4329-BAD7-24A2C8C28579}" type="presParOf" srcId="{B70906F5-4AA5-4922-BE6E-086C4DBAD6EA}" destId="{36F0C0ED-5DBD-4B50-96DC-412DFF317EC3}" srcOrd="0" destOrd="0" presId="urn:microsoft.com/office/officeart/2005/8/layout/pList1#4"/>
    <dgm:cxn modelId="{3177921A-9017-43FC-9000-26FC0AE478A4}" type="presParOf" srcId="{36F0C0ED-5DBD-4B50-96DC-412DFF317EC3}" destId="{A9541349-C3FC-4645-B753-EE1F5FBBD457}" srcOrd="0" destOrd="0" presId="urn:microsoft.com/office/officeart/2005/8/layout/pList1#4"/>
    <dgm:cxn modelId="{DA9F6350-49A5-4A96-8422-3BD041F914D2}" type="presParOf" srcId="{36F0C0ED-5DBD-4B50-96DC-412DFF317EC3}" destId="{66FB9068-452E-43EF-A01B-C4D23DAD69E8}" srcOrd="1" destOrd="0" presId="urn:microsoft.com/office/officeart/2005/8/layout/pList1#4"/>
    <dgm:cxn modelId="{CAB49CC7-BF94-4208-B76E-138A09072921}" type="presParOf" srcId="{B70906F5-4AA5-4922-BE6E-086C4DBAD6EA}" destId="{006CBC1A-ED2C-43FB-AACF-9EBCFAA93A8D}" srcOrd="1" destOrd="0" presId="urn:microsoft.com/office/officeart/2005/8/layout/pList1#4"/>
    <dgm:cxn modelId="{D27DD82A-3FBF-4AAE-9E35-F652B83CD8DA}" type="presParOf" srcId="{B70906F5-4AA5-4922-BE6E-086C4DBAD6EA}" destId="{698E9F2E-9A24-4C5F-BFF1-DD498A95553F}" srcOrd="2" destOrd="0" presId="urn:microsoft.com/office/officeart/2005/8/layout/pList1#4"/>
    <dgm:cxn modelId="{A69F1990-06F4-4AD1-B14F-817A8147E660}" type="presParOf" srcId="{698E9F2E-9A24-4C5F-BFF1-DD498A95553F}" destId="{A6EBA6C3-9DAE-4265-AE7E-5AE42B4C00FC}" srcOrd="0" destOrd="0" presId="urn:microsoft.com/office/officeart/2005/8/layout/pList1#4"/>
    <dgm:cxn modelId="{74CAEA37-0CED-40BA-9C40-3478D64757CD}" type="presParOf" srcId="{698E9F2E-9A24-4C5F-BFF1-DD498A95553F}" destId="{8BA15A80-155A-4352-82E0-E583436CE17E}" srcOrd="1" destOrd="0" presId="urn:microsoft.com/office/officeart/2005/8/layout/pList1#4"/>
    <dgm:cxn modelId="{32C51ACE-7216-4A1B-B7C3-0241C95AF1CE}" type="presParOf" srcId="{B70906F5-4AA5-4922-BE6E-086C4DBAD6EA}" destId="{F289E81E-3034-429F-96CD-F0D10855A55D}" srcOrd="3" destOrd="0" presId="urn:microsoft.com/office/officeart/2005/8/layout/pList1#4"/>
    <dgm:cxn modelId="{CC0995B0-20C1-423B-BB35-4601A5357BBB}" type="presParOf" srcId="{B70906F5-4AA5-4922-BE6E-086C4DBAD6EA}" destId="{2378A799-039E-4DBF-BCE7-E36BA58CDC08}" srcOrd="4" destOrd="0" presId="urn:microsoft.com/office/officeart/2005/8/layout/pList1#4"/>
    <dgm:cxn modelId="{D490D925-380E-4CA7-A5DA-066AEFC16FA7}" type="presParOf" srcId="{2378A799-039E-4DBF-BCE7-E36BA58CDC08}" destId="{B45190E5-CA6E-4601-8E5B-F18963228DA4}" srcOrd="0" destOrd="0" presId="urn:microsoft.com/office/officeart/2005/8/layout/pList1#4"/>
    <dgm:cxn modelId="{DE16504B-F3FA-40DC-820A-9708A72FC37A}" type="presParOf" srcId="{2378A799-039E-4DBF-BCE7-E36BA58CDC08}" destId="{2D241C2F-7A93-4493-B5DC-5668689F2D6F}" srcOrd="1" destOrd="0" presId="urn:microsoft.com/office/officeart/2005/8/layout/pList1#4"/>
    <dgm:cxn modelId="{E0F9F651-6AE6-4234-BC35-0B83864330C9}" type="presParOf" srcId="{B70906F5-4AA5-4922-BE6E-086C4DBAD6EA}" destId="{D0D7EF26-FADA-46C8-83FA-B6A80D796F5B}" srcOrd="5" destOrd="0" presId="urn:microsoft.com/office/officeart/2005/8/layout/pList1#4"/>
    <dgm:cxn modelId="{2F0D9A75-D7FA-40C0-B142-7BC5F1EE81A3}" type="presParOf" srcId="{B70906F5-4AA5-4922-BE6E-086C4DBAD6EA}" destId="{7B858709-1F26-490A-B9D3-BBDC91B2EF5B}" srcOrd="6" destOrd="0" presId="urn:microsoft.com/office/officeart/2005/8/layout/pList1#4"/>
    <dgm:cxn modelId="{14B9F31F-1A80-4CA6-A4E0-46609131B2C8}" type="presParOf" srcId="{7B858709-1F26-490A-B9D3-BBDC91B2EF5B}" destId="{C30FC8E0-BB06-4C88-A4F8-C63B00987255}" srcOrd="0" destOrd="0" presId="urn:microsoft.com/office/officeart/2005/8/layout/pList1#4"/>
    <dgm:cxn modelId="{8A7AFC68-C4A2-4E04-8E4C-6AC8C0984583}" type="presParOf" srcId="{7B858709-1F26-490A-B9D3-BBDC91B2EF5B}" destId="{281C7620-F970-4C37-97A0-DEFBC23F148B}" srcOrd="1" destOrd="0" presId="urn:microsoft.com/office/officeart/2005/8/layout/pList1#4"/>
    <dgm:cxn modelId="{DB4C97D8-1661-4763-9D61-CEC6C5B734BA}" type="presParOf" srcId="{B70906F5-4AA5-4922-BE6E-086C4DBAD6EA}" destId="{F9FB1D42-491A-4BE5-9ED9-FF1128F394F2}" srcOrd="7" destOrd="0" presId="urn:microsoft.com/office/officeart/2005/8/layout/pList1#4"/>
    <dgm:cxn modelId="{3B08D4A5-366E-4F06-A01A-5716EE4A1C59}" type="presParOf" srcId="{B70906F5-4AA5-4922-BE6E-086C4DBAD6EA}" destId="{568C86CB-70E6-48F5-BB91-91444E691B03}" srcOrd="8" destOrd="0" presId="urn:microsoft.com/office/officeart/2005/8/layout/pList1#4"/>
    <dgm:cxn modelId="{6D775A24-2DB0-4EB6-B93D-5C489EFB47EA}" type="presParOf" srcId="{568C86CB-70E6-48F5-BB91-91444E691B03}" destId="{0F50B3C4-6A22-49DD-B9C1-1EC2489B9958}" srcOrd="0" destOrd="0" presId="urn:microsoft.com/office/officeart/2005/8/layout/pList1#4"/>
    <dgm:cxn modelId="{1415A129-D71F-4B57-8A2B-5D2E6EDAF99C}" type="presParOf" srcId="{568C86CB-70E6-48F5-BB91-91444E691B03}" destId="{1A31BDD4-9C75-44BE-9C89-09DEFB73C110}" srcOrd="1" destOrd="0" presId="urn:microsoft.com/office/officeart/2005/8/layout/pList1#4"/>
    <dgm:cxn modelId="{A11E9D17-6D98-42A6-A0EC-BB85B06D8936}" type="presParOf" srcId="{B70906F5-4AA5-4922-BE6E-086C4DBAD6EA}" destId="{1B2EE602-557D-4BCD-BA9A-0E6379E4EA49}" srcOrd="9" destOrd="0" presId="urn:microsoft.com/office/officeart/2005/8/layout/pList1#4"/>
    <dgm:cxn modelId="{69C0C5A1-9943-4B9D-B71C-68EF6FD1EA38}" type="presParOf" srcId="{B70906F5-4AA5-4922-BE6E-086C4DBAD6EA}" destId="{4891B35A-ABA6-4553-ACBB-886F55EE5CE9}" srcOrd="10" destOrd="0" presId="urn:microsoft.com/office/officeart/2005/8/layout/pList1#4"/>
    <dgm:cxn modelId="{38EE20B8-67E8-45AA-AA67-15CA529DEF2E}" type="presParOf" srcId="{4891B35A-ABA6-4553-ACBB-886F55EE5CE9}" destId="{6618FD24-3E05-4230-ACD3-52ED85513143}" srcOrd="0" destOrd="0" presId="urn:microsoft.com/office/officeart/2005/8/layout/pList1#4"/>
    <dgm:cxn modelId="{6C04F942-2208-4054-B2C4-840950E05A25}" type="presParOf" srcId="{4891B35A-ABA6-4553-ACBB-886F55EE5CE9}" destId="{588F9827-AFB3-4D72-B0ED-C07ECCC64847}" srcOrd="1" destOrd="0" presId="urn:microsoft.com/office/officeart/2005/8/layout/pList1#4"/>
    <dgm:cxn modelId="{2E63E528-335C-472B-A3A9-53422E8D1495}" type="presParOf" srcId="{B70906F5-4AA5-4922-BE6E-086C4DBAD6EA}" destId="{20006EA9-A9EB-4090-AA10-8DBCC69936EF}" srcOrd="11" destOrd="0" presId="urn:microsoft.com/office/officeart/2005/8/layout/pList1#4"/>
    <dgm:cxn modelId="{C5EF035C-C365-4383-81EA-F2CA377711BB}" type="presParOf" srcId="{B70906F5-4AA5-4922-BE6E-086C4DBAD6EA}" destId="{5F2B26D3-8EE8-467D-AB2A-5A474D091DF6}" srcOrd="12" destOrd="0" presId="urn:microsoft.com/office/officeart/2005/8/layout/pList1#4"/>
    <dgm:cxn modelId="{4BB3CEC4-C073-422E-9809-D110FFC6D650}" type="presParOf" srcId="{5F2B26D3-8EE8-467D-AB2A-5A474D091DF6}" destId="{3078AC9D-9F2F-41E5-B68E-1D628B30C149}" srcOrd="0" destOrd="0" presId="urn:microsoft.com/office/officeart/2005/8/layout/pList1#4"/>
    <dgm:cxn modelId="{646EFB52-4D0D-47BD-89C9-6E7619DEC1F4}" type="presParOf" srcId="{5F2B26D3-8EE8-467D-AB2A-5A474D091DF6}" destId="{774F3906-1541-4CC3-BEF9-0F4AD4DC760D}" srcOrd="1" destOrd="0" presId="urn:microsoft.com/office/officeart/2005/8/layout/pList1#4"/>
    <dgm:cxn modelId="{F3E4C1E1-F897-4EDD-83AC-9BC01C30236D}" type="presParOf" srcId="{B70906F5-4AA5-4922-BE6E-086C4DBAD6EA}" destId="{5D340151-6FF2-4436-8E8A-D23605D7F3BA}" srcOrd="13" destOrd="0" presId="urn:microsoft.com/office/officeart/2005/8/layout/pList1#4"/>
    <dgm:cxn modelId="{72847ED7-C488-4E68-AD45-D49A254B4098}" type="presParOf" srcId="{B70906F5-4AA5-4922-BE6E-086C4DBAD6EA}" destId="{5366A10E-D950-40A6-B9E6-5CC240B71B5D}" srcOrd="14" destOrd="0" presId="urn:microsoft.com/office/officeart/2005/8/layout/pList1#4"/>
    <dgm:cxn modelId="{33E8E4C6-FF44-4E73-BD82-BF66FF2587FE}" type="presParOf" srcId="{5366A10E-D950-40A6-B9E6-5CC240B71B5D}" destId="{4B464F06-F4E8-4F0B-9BAA-566E072C08A2}" srcOrd="0" destOrd="0" presId="urn:microsoft.com/office/officeart/2005/8/layout/pList1#4"/>
    <dgm:cxn modelId="{AA30D066-0A5E-4D2F-97B7-C1584744CB71}" type="presParOf" srcId="{5366A10E-D950-40A6-B9E6-5CC240B71B5D}" destId="{3E778964-CDDB-4940-8DC6-273244075DA4}" srcOrd="1" destOrd="0" presId="urn:microsoft.com/office/officeart/2005/8/layout/pList1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541349-C3FC-4645-B753-EE1F5FBBD457}">
      <dsp:nvSpPr>
        <dsp:cNvPr id="0" name=""/>
        <dsp:cNvSpPr/>
      </dsp:nvSpPr>
      <dsp:spPr>
        <a:xfrm>
          <a:off x="615827" y="45103"/>
          <a:ext cx="2110091" cy="132168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B9068-452E-43EF-A01B-C4D23DAD69E8}">
      <dsp:nvSpPr>
        <dsp:cNvPr id="0" name=""/>
        <dsp:cNvSpPr/>
      </dsp:nvSpPr>
      <dsp:spPr>
        <a:xfrm>
          <a:off x="615827" y="1432871"/>
          <a:ext cx="211009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«Атака»,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15827" y="1432871"/>
        <a:ext cx="2110091" cy="782843"/>
      </dsp:txXfrm>
    </dsp:sp>
    <dsp:sp modelId="{A6EBA6C3-9DAE-4265-AE7E-5AE42B4C00FC}">
      <dsp:nvSpPr>
        <dsp:cNvPr id="0" name=""/>
        <dsp:cNvSpPr/>
      </dsp:nvSpPr>
      <dsp:spPr>
        <a:xfrm>
          <a:off x="3104526" y="12060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15A80-155A-4352-82E0-E583436CE17E}">
      <dsp:nvSpPr>
        <dsp:cNvPr id="0" name=""/>
        <dsp:cNvSpPr/>
      </dsp:nvSpPr>
      <dsp:spPr>
        <a:xfrm>
          <a:off x="2937016" y="1465913"/>
          <a:ext cx="2445110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«Безымянная высота», памятник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937016" y="1465913"/>
        <a:ext cx="2445110" cy="782843"/>
      </dsp:txXfrm>
    </dsp:sp>
    <dsp:sp modelId="{B45190E5-CA6E-4601-8E5B-F18963228DA4}">
      <dsp:nvSpPr>
        <dsp:cNvPr id="0" name=""/>
        <dsp:cNvSpPr/>
      </dsp:nvSpPr>
      <dsp:spPr>
        <a:xfrm>
          <a:off x="5759458" y="1805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41C2F-7A93-4493-B5DC-5668689F2D6F}">
      <dsp:nvSpPr>
        <dsp:cNvPr id="0" name=""/>
        <dsp:cNvSpPr/>
      </dsp:nvSpPr>
      <dsp:spPr>
        <a:xfrm>
          <a:off x="5593225" y="1435148"/>
          <a:ext cx="2442557" cy="82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solidFill>
                <a:schemeClr val="bg1"/>
              </a:solidFill>
            </a:rPr>
            <a:t>«Белый Остров», мемориал</a:t>
          </a:r>
          <a:endParaRPr lang="ru-RU" sz="2000" kern="1200" baseline="0" dirty="0">
            <a:solidFill>
              <a:schemeClr val="bg1"/>
            </a:solidFill>
          </a:endParaRPr>
        </a:p>
      </dsp:txBody>
      <dsp:txXfrm>
        <a:off x="5593225" y="1435148"/>
        <a:ext cx="2442557" cy="823864"/>
      </dsp:txXfrm>
    </dsp:sp>
    <dsp:sp modelId="{C30FC8E0-BB06-4C88-A4F8-C63B00987255}">
      <dsp:nvSpPr>
        <dsp:cNvPr id="0" name=""/>
        <dsp:cNvSpPr/>
      </dsp:nvSpPr>
      <dsp:spPr>
        <a:xfrm>
          <a:off x="8246880" y="12060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C7620-F970-4C37-97A0-DEFBC23F148B}">
      <dsp:nvSpPr>
        <dsp:cNvPr id="0" name=""/>
        <dsp:cNvSpPr/>
      </dsp:nvSpPr>
      <dsp:spPr>
        <a:xfrm>
          <a:off x="8246880" y="1465913"/>
          <a:ext cx="211009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«Берег мужественных»,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8246880" y="1465913"/>
        <a:ext cx="2110091" cy="782843"/>
      </dsp:txXfrm>
    </dsp:sp>
    <dsp:sp modelId="{0F50B3C4-6A22-49DD-B9C1-1EC2489B9958}">
      <dsp:nvSpPr>
        <dsp:cNvPr id="0" name=""/>
        <dsp:cNvSpPr/>
      </dsp:nvSpPr>
      <dsp:spPr>
        <a:xfrm>
          <a:off x="711773" y="2470022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1BDD4-9C75-44BE-9C89-09DEFB73C110}">
      <dsp:nvSpPr>
        <dsp:cNvPr id="0" name=""/>
        <dsp:cNvSpPr/>
      </dsp:nvSpPr>
      <dsp:spPr>
        <a:xfrm>
          <a:off x="711773" y="3923875"/>
          <a:ext cx="211009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</a:t>
          </a:r>
          <a:r>
            <a:rPr lang="ru-RU" sz="2000" kern="1200" dirty="0" err="1" smtClean="0">
              <a:solidFill>
                <a:schemeClr val="bg1"/>
              </a:solidFill>
            </a:rPr>
            <a:t>Гостилицкий</a:t>
          </a:r>
          <a:r>
            <a:rPr lang="ru-RU" sz="2000" kern="1200" dirty="0" smtClean="0">
              <a:solidFill>
                <a:schemeClr val="bg1"/>
              </a:solidFill>
            </a:rPr>
            <a:t>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711773" y="3923875"/>
        <a:ext cx="2110091" cy="782843"/>
      </dsp:txXfrm>
    </dsp:sp>
    <dsp:sp modelId="{6618FD24-3E05-4230-ACD3-52ED85513143}">
      <dsp:nvSpPr>
        <dsp:cNvPr id="0" name=""/>
        <dsp:cNvSpPr/>
      </dsp:nvSpPr>
      <dsp:spPr>
        <a:xfrm>
          <a:off x="3131388" y="2470022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F9827-AFB3-4D72-B0ED-C07ECCC64847}">
      <dsp:nvSpPr>
        <dsp:cNvPr id="0" name=""/>
        <dsp:cNvSpPr/>
      </dsp:nvSpPr>
      <dsp:spPr>
        <a:xfrm>
          <a:off x="3032962" y="3923875"/>
          <a:ext cx="230694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«Дальний рубеж»,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032962" y="3923875"/>
        <a:ext cx="2306941" cy="782843"/>
      </dsp:txXfrm>
    </dsp:sp>
    <dsp:sp modelId="{3078AC9D-9F2F-41E5-B68E-1D628B30C149}">
      <dsp:nvSpPr>
        <dsp:cNvPr id="0" name=""/>
        <dsp:cNvSpPr/>
      </dsp:nvSpPr>
      <dsp:spPr>
        <a:xfrm>
          <a:off x="5690374" y="2470022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F3906-1541-4CC3-BEF9-0F4AD4DC760D}">
      <dsp:nvSpPr>
        <dsp:cNvPr id="0" name=""/>
        <dsp:cNvSpPr/>
      </dsp:nvSpPr>
      <dsp:spPr>
        <a:xfrm>
          <a:off x="5551002" y="3923875"/>
          <a:ext cx="2388834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«Ижорский таран»,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551002" y="3923875"/>
        <a:ext cx="2388834" cy="782843"/>
      </dsp:txXfrm>
    </dsp:sp>
    <dsp:sp modelId="{4B464F06-F4E8-4F0B-9BAA-566E072C08A2}">
      <dsp:nvSpPr>
        <dsp:cNvPr id="0" name=""/>
        <dsp:cNvSpPr/>
      </dsp:nvSpPr>
      <dsp:spPr>
        <a:xfrm>
          <a:off x="8150934" y="2470022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78964-CDDB-4940-8DC6-273244075DA4}">
      <dsp:nvSpPr>
        <dsp:cNvPr id="0" name=""/>
        <dsp:cNvSpPr/>
      </dsp:nvSpPr>
      <dsp:spPr>
        <a:xfrm>
          <a:off x="8150934" y="3923875"/>
          <a:ext cx="211009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«Катюша», монумент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8150934" y="3923875"/>
        <a:ext cx="2110091" cy="7828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541349-C3FC-4645-B753-EE1F5FBBD457}">
      <dsp:nvSpPr>
        <dsp:cNvPr id="0" name=""/>
        <dsp:cNvSpPr/>
      </dsp:nvSpPr>
      <dsp:spPr>
        <a:xfrm>
          <a:off x="2253" y="141806"/>
          <a:ext cx="2021724" cy="126633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B9068-452E-43EF-A01B-C4D23DAD69E8}">
      <dsp:nvSpPr>
        <dsp:cNvPr id="0" name=""/>
        <dsp:cNvSpPr/>
      </dsp:nvSpPr>
      <dsp:spPr>
        <a:xfrm>
          <a:off x="2253" y="1471457"/>
          <a:ext cx="2021724" cy="75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«Кировский вал»,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253" y="1471457"/>
        <a:ext cx="2021724" cy="750059"/>
      </dsp:txXfrm>
    </dsp:sp>
    <dsp:sp modelId="{A6EBA6C3-9DAE-4265-AE7E-5AE42B4C00FC}">
      <dsp:nvSpPr>
        <dsp:cNvPr id="0" name=""/>
        <dsp:cNvSpPr/>
      </dsp:nvSpPr>
      <dsp:spPr>
        <a:xfrm>
          <a:off x="2310308" y="110148"/>
          <a:ext cx="2021724" cy="139296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15A80-155A-4352-82E0-E583436CE17E}">
      <dsp:nvSpPr>
        <dsp:cNvPr id="0" name=""/>
        <dsp:cNvSpPr/>
      </dsp:nvSpPr>
      <dsp:spPr>
        <a:xfrm>
          <a:off x="2226235" y="1503116"/>
          <a:ext cx="2189871" cy="75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</a:t>
          </a:r>
          <a:r>
            <a:rPr lang="ru-RU" sz="2000" kern="1200" dirty="0" err="1" smtClean="0">
              <a:solidFill>
                <a:schemeClr val="bg1"/>
              </a:solidFill>
            </a:rPr>
            <a:t>Кронштадтский</a:t>
          </a:r>
          <a:r>
            <a:rPr lang="ru-RU" sz="2000" kern="1200" dirty="0" smtClean="0">
              <a:solidFill>
                <a:schemeClr val="bg1"/>
              </a:solidFill>
            </a:rPr>
            <a:t>» </a:t>
          </a:r>
          <a:r>
            <a:rPr lang="ru-RU" sz="2000" kern="1200" dirty="0" smtClean="0">
              <a:solidFill>
                <a:schemeClr val="bg1"/>
              </a:solidFill>
            </a:rPr>
            <a:t>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226235" y="1503116"/>
        <a:ext cx="2189871" cy="750059"/>
      </dsp:txXfrm>
    </dsp:sp>
    <dsp:sp modelId="{B45190E5-CA6E-4601-8E5B-F18963228DA4}">
      <dsp:nvSpPr>
        <dsp:cNvPr id="0" name=""/>
        <dsp:cNvSpPr/>
      </dsp:nvSpPr>
      <dsp:spPr>
        <a:xfrm>
          <a:off x="5036467" y="100322"/>
          <a:ext cx="2021724" cy="139296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41C2F-7A93-4493-B5DC-5668689F2D6F}">
      <dsp:nvSpPr>
        <dsp:cNvPr id="0" name=""/>
        <dsp:cNvSpPr/>
      </dsp:nvSpPr>
      <dsp:spPr>
        <a:xfrm>
          <a:off x="4618364" y="1473639"/>
          <a:ext cx="2857930" cy="78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solidFill>
                <a:schemeClr val="bg1"/>
              </a:solidFill>
            </a:rPr>
            <a:t>«</a:t>
          </a:r>
          <a:r>
            <a:rPr lang="ru-RU" sz="2000" kern="1200" baseline="0" dirty="0" err="1" smtClean="0">
              <a:solidFill>
                <a:schemeClr val="bg1"/>
              </a:solidFill>
            </a:rPr>
            <a:t>Лемболовская</a:t>
          </a:r>
          <a:r>
            <a:rPr lang="ru-RU" sz="2000" kern="1200" baseline="0" dirty="0" smtClean="0">
              <a:solidFill>
                <a:schemeClr val="bg1"/>
              </a:solidFill>
            </a:rPr>
            <a:t> твердыня», мемориальный комплекс</a:t>
          </a:r>
          <a:endParaRPr lang="ru-RU" sz="2000" kern="1200" baseline="0" dirty="0">
            <a:solidFill>
              <a:schemeClr val="bg1"/>
            </a:solidFill>
          </a:endParaRPr>
        </a:p>
      </dsp:txBody>
      <dsp:txXfrm>
        <a:off x="4618364" y="1473639"/>
        <a:ext cx="2857930" cy="789363"/>
      </dsp:txXfrm>
    </dsp:sp>
    <dsp:sp modelId="{C30FC8E0-BB06-4C88-A4F8-C63B00987255}">
      <dsp:nvSpPr>
        <dsp:cNvPr id="0" name=""/>
        <dsp:cNvSpPr/>
      </dsp:nvSpPr>
      <dsp:spPr>
        <a:xfrm>
          <a:off x="8144873" y="49447"/>
          <a:ext cx="2021724" cy="1392968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C7620-F970-4C37-97A0-DEFBC23F148B}">
      <dsp:nvSpPr>
        <dsp:cNvPr id="0" name=""/>
        <dsp:cNvSpPr/>
      </dsp:nvSpPr>
      <dsp:spPr>
        <a:xfrm>
          <a:off x="7678552" y="1278807"/>
          <a:ext cx="3291994" cy="104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Стела на месте гибели лётчиков, повторивших в июле 1942 г. подвиг Н. Гастелло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7678552" y="1278807"/>
        <a:ext cx="3291994" cy="1049138"/>
      </dsp:txXfrm>
    </dsp:sp>
    <dsp:sp modelId="{0F50B3C4-6A22-49DD-B9C1-1EC2489B9958}">
      <dsp:nvSpPr>
        <dsp:cNvPr id="0" name=""/>
        <dsp:cNvSpPr/>
      </dsp:nvSpPr>
      <dsp:spPr>
        <a:xfrm>
          <a:off x="91340" y="2404695"/>
          <a:ext cx="2021724" cy="1392968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1BDD4-9C75-44BE-9C89-09DEFB73C110}">
      <dsp:nvSpPr>
        <dsp:cNvPr id="0" name=""/>
        <dsp:cNvSpPr/>
      </dsp:nvSpPr>
      <dsp:spPr>
        <a:xfrm>
          <a:off x="0" y="3896722"/>
          <a:ext cx="2477583" cy="75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«Невский порог», мемориальный комплекс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0" y="3896722"/>
        <a:ext cx="2477583" cy="750059"/>
      </dsp:txXfrm>
    </dsp:sp>
    <dsp:sp modelId="{6618FD24-3E05-4230-ACD3-52ED85513143}">
      <dsp:nvSpPr>
        <dsp:cNvPr id="0" name=""/>
        <dsp:cNvSpPr/>
      </dsp:nvSpPr>
      <dsp:spPr>
        <a:xfrm>
          <a:off x="2443014" y="2431635"/>
          <a:ext cx="2021724" cy="1392968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F9827-AFB3-4D72-B0ED-C07ECCC64847}">
      <dsp:nvSpPr>
        <dsp:cNvPr id="0" name=""/>
        <dsp:cNvSpPr/>
      </dsp:nvSpPr>
      <dsp:spPr>
        <a:xfrm>
          <a:off x="2459431" y="3896129"/>
          <a:ext cx="2021724" cy="75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«Невский пятачок</a:t>
          </a:r>
          <a:r>
            <a:rPr lang="ru-RU" sz="1300" kern="1200" dirty="0" smtClean="0"/>
            <a:t>»</a:t>
          </a:r>
          <a:endParaRPr lang="ru-RU" sz="1300" kern="1200" dirty="0"/>
        </a:p>
      </dsp:txBody>
      <dsp:txXfrm>
        <a:off x="2459431" y="3896129"/>
        <a:ext cx="2021724" cy="750059"/>
      </dsp:txXfrm>
    </dsp:sp>
    <dsp:sp modelId="{3078AC9D-9F2F-41E5-B68E-1D628B30C149}">
      <dsp:nvSpPr>
        <dsp:cNvPr id="0" name=""/>
        <dsp:cNvSpPr/>
      </dsp:nvSpPr>
      <dsp:spPr>
        <a:xfrm>
          <a:off x="5083937" y="2530118"/>
          <a:ext cx="2021724" cy="1392968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F3906-1541-4CC3-BEF9-0F4AD4DC760D}">
      <dsp:nvSpPr>
        <dsp:cNvPr id="0" name=""/>
        <dsp:cNvSpPr/>
      </dsp:nvSpPr>
      <dsp:spPr>
        <a:xfrm>
          <a:off x="4986348" y="3951221"/>
          <a:ext cx="2273186" cy="75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«Непокорённые»,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4986348" y="3951221"/>
        <a:ext cx="2273186" cy="750059"/>
      </dsp:txXfrm>
    </dsp:sp>
    <dsp:sp modelId="{4B464F06-F4E8-4F0B-9BAA-566E072C08A2}">
      <dsp:nvSpPr>
        <dsp:cNvPr id="0" name=""/>
        <dsp:cNvSpPr/>
      </dsp:nvSpPr>
      <dsp:spPr>
        <a:xfrm>
          <a:off x="8067218" y="2543003"/>
          <a:ext cx="2021724" cy="1392968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78964-CDDB-4940-8DC6-273244075DA4}">
      <dsp:nvSpPr>
        <dsp:cNvPr id="0" name=""/>
        <dsp:cNvSpPr/>
      </dsp:nvSpPr>
      <dsp:spPr>
        <a:xfrm>
          <a:off x="8036731" y="3922494"/>
          <a:ext cx="2021724" cy="750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«Ополченцы»,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8036731" y="3922494"/>
        <a:ext cx="2021724" cy="7500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541349-C3FC-4645-B753-EE1F5FBBD457}">
      <dsp:nvSpPr>
        <dsp:cNvPr id="0" name=""/>
        <dsp:cNvSpPr/>
      </dsp:nvSpPr>
      <dsp:spPr>
        <a:xfrm>
          <a:off x="819185" y="71477"/>
          <a:ext cx="2085991" cy="130658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B9068-452E-43EF-A01B-C4D23DAD69E8}">
      <dsp:nvSpPr>
        <dsp:cNvPr id="0" name=""/>
        <dsp:cNvSpPr/>
      </dsp:nvSpPr>
      <dsp:spPr>
        <a:xfrm>
          <a:off x="819185" y="1443395"/>
          <a:ext cx="2085991" cy="77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«Приморский», мемориальный комплекс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819185" y="1443395"/>
        <a:ext cx="2085991" cy="773902"/>
      </dsp:txXfrm>
    </dsp:sp>
    <dsp:sp modelId="{A6EBA6C3-9DAE-4265-AE7E-5AE42B4C00FC}">
      <dsp:nvSpPr>
        <dsp:cNvPr id="0" name=""/>
        <dsp:cNvSpPr/>
      </dsp:nvSpPr>
      <dsp:spPr>
        <a:xfrm>
          <a:off x="3505237" y="24827"/>
          <a:ext cx="2085991" cy="143724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15A80-155A-4352-82E0-E583436CE17E}">
      <dsp:nvSpPr>
        <dsp:cNvPr id="0" name=""/>
        <dsp:cNvSpPr/>
      </dsp:nvSpPr>
      <dsp:spPr>
        <a:xfrm>
          <a:off x="3603091" y="1517990"/>
          <a:ext cx="2085991" cy="77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«Переправа»,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603091" y="1517990"/>
        <a:ext cx="2085991" cy="773902"/>
      </dsp:txXfrm>
    </dsp:sp>
    <dsp:sp modelId="{B45190E5-CA6E-4601-8E5B-F18963228DA4}">
      <dsp:nvSpPr>
        <dsp:cNvPr id="0" name=""/>
        <dsp:cNvSpPr/>
      </dsp:nvSpPr>
      <dsp:spPr>
        <a:xfrm>
          <a:off x="6107433" y="28673"/>
          <a:ext cx="2085991" cy="143724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41C2F-7A93-4493-B5DC-5668689F2D6F}">
      <dsp:nvSpPr>
        <dsp:cNvPr id="0" name=""/>
        <dsp:cNvSpPr/>
      </dsp:nvSpPr>
      <dsp:spPr>
        <a:xfrm>
          <a:off x="6079480" y="1473599"/>
          <a:ext cx="2085991" cy="81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>
              <a:solidFill>
                <a:schemeClr val="bg1"/>
              </a:solidFill>
            </a:rPr>
            <a:t>«Прорыв», мемориал</a:t>
          </a:r>
          <a:endParaRPr lang="ru-RU" sz="2000" kern="1200" baseline="0" dirty="0">
            <a:solidFill>
              <a:schemeClr val="bg1"/>
            </a:solidFill>
          </a:endParaRPr>
        </a:p>
      </dsp:txBody>
      <dsp:txXfrm>
        <a:off x="6079480" y="1473599"/>
        <a:ext cx="2085991" cy="814455"/>
      </dsp:txXfrm>
    </dsp:sp>
    <dsp:sp modelId="{C30FC8E0-BB06-4C88-A4F8-C63B00987255}">
      <dsp:nvSpPr>
        <dsp:cNvPr id="0" name=""/>
        <dsp:cNvSpPr/>
      </dsp:nvSpPr>
      <dsp:spPr>
        <a:xfrm>
          <a:off x="8725533" y="52796"/>
          <a:ext cx="2085991" cy="1437248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C7620-F970-4C37-97A0-DEFBC23F148B}">
      <dsp:nvSpPr>
        <dsp:cNvPr id="0" name=""/>
        <dsp:cNvSpPr/>
      </dsp:nvSpPr>
      <dsp:spPr>
        <a:xfrm>
          <a:off x="8416087" y="1559927"/>
          <a:ext cx="2450393" cy="77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</a:t>
          </a:r>
          <a:r>
            <a:rPr lang="ru-RU" sz="2000" kern="1200" dirty="0" err="1" smtClean="0">
              <a:solidFill>
                <a:schemeClr val="bg1"/>
              </a:solidFill>
            </a:rPr>
            <a:t>Пулковский</a:t>
          </a:r>
          <a:r>
            <a:rPr lang="ru-RU" sz="2000" kern="1200" dirty="0" smtClean="0">
              <a:solidFill>
                <a:schemeClr val="bg1"/>
              </a:solidFill>
            </a:rPr>
            <a:t> рубеж»,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8416087" y="1559927"/>
        <a:ext cx="2450393" cy="773902"/>
      </dsp:txXfrm>
    </dsp:sp>
    <dsp:sp modelId="{0F50B3C4-6A22-49DD-B9C1-1EC2489B9958}">
      <dsp:nvSpPr>
        <dsp:cNvPr id="0" name=""/>
        <dsp:cNvSpPr/>
      </dsp:nvSpPr>
      <dsp:spPr>
        <a:xfrm>
          <a:off x="754290" y="2426833"/>
          <a:ext cx="2085991" cy="1437248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1BDD4-9C75-44BE-9C89-09DEFB73C110}">
      <dsp:nvSpPr>
        <dsp:cNvPr id="0" name=""/>
        <dsp:cNvSpPr/>
      </dsp:nvSpPr>
      <dsp:spPr>
        <a:xfrm>
          <a:off x="2447" y="3905948"/>
          <a:ext cx="3502817" cy="77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«Разорванное кольцо», мемориальный комплекс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447" y="3905948"/>
        <a:ext cx="3502817" cy="773902"/>
      </dsp:txXfrm>
    </dsp:sp>
    <dsp:sp modelId="{6618FD24-3E05-4230-ACD3-52ED85513143}">
      <dsp:nvSpPr>
        <dsp:cNvPr id="0" name=""/>
        <dsp:cNvSpPr/>
      </dsp:nvSpPr>
      <dsp:spPr>
        <a:xfrm>
          <a:off x="3581105" y="2510768"/>
          <a:ext cx="2085991" cy="1437248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F9827-AFB3-4D72-B0ED-C07ECCC64847}">
      <dsp:nvSpPr>
        <dsp:cNvPr id="0" name=""/>
        <dsp:cNvSpPr/>
      </dsp:nvSpPr>
      <dsp:spPr>
        <a:xfrm>
          <a:off x="3518264" y="3919925"/>
          <a:ext cx="2595703" cy="77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«Рубежный камень»,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3518264" y="3919925"/>
        <a:ext cx="2595703" cy="773902"/>
      </dsp:txXfrm>
    </dsp:sp>
    <dsp:sp modelId="{3078AC9D-9F2F-41E5-B68E-1D628B30C149}">
      <dsp:nvSpPr>
        <dsp:cNvPr id="0" name=""/>
        <dsp:cNvSpPr/>
      </dsp:nvSpPr>
      <dsp:spPr>
        <a:xfrm>
          <a:off x="6133580" y="2426574"/>
          <a:ext cx="2085991" cy="1437248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F3906-1541-4CC3-BEF9-0F4AD4DC760D}">
      <dsp:nvSpPr>
        <dsp:cNvPr id="0" name=""/>
        <dsp:cNvSpPr/>
      </dsp:nvSpPr>
      <dsp:spPr>
        <a:xfrm>
          <a:off x="6110363" y="3877809"/>
          <a:ext cx="2157332" cy="77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</a:t>
          </a:r>
          <a:r>
            <a:rPr lang="ru-RU" sz="2000" kern="1200" dirty="0" err="1" smtClean="0">
              <a:solidFill>
                <a:schemeClr val="bg1"/>
              </a:solidFill>
            </a:rPr>
            <a:t>Румболовская</a:t>
          </a:r>
          <a:r>
            <a:rPr lang="ru-RU" sz="2000" kern="1200" dirty="0" smtClean="0">
              <a:solidFill>
                <a:schemeClr val="bg1"/>
              </a:solidFill>
            </a:rPr>
            <a:t> гора», мемориал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110363" y="3877809"/>
        <a:ext cx="2157332" cy="773902"/>
      </dsp:txXfrm>
    </dsp:sp>
    <dsp:sp modelId="{4B464F06-F4E8-4F0B-9BAA-566E072C08A2}">
      <dsp:nvSpPr>
        <dsp:cNvPr id="0" name=""/>
        <dsp:cNvSpPr/>
      </dsp:nvSpPr>
      <dsp:spPr>
        <a:xfrm>
          <a:off x="8729622" y="2440558"/>
          <a:ext cx="2085991" cy="1437248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78964-CDDB-4940-8DC6-273244075DA4}">
      <dsp:nvSpPr>
        <dsp:cNvPr id="0" name=""/>
        <dsp:cNvSpPr/>
      </dsp:nvSpPr>
      <dsp:spPr>
        <a:xfrm>
          <a:off x="8884361" y="3905948"/>
          <a:ext cx="2085991" cy="77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«Сад мира», памятник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8884361" y="3905948"/>
        <a:ext cx="2085991" cy="7739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541349-C3FC-4645-B753-EE1F5FBBD457}">
      <dsp:nvSpPr>
        <dsp:cNvPr id="0" name=""/>
        <dsp:cNvSpPr/>
      </dsp:nvSpPr>
      <dsp:spPr>
        <a:xfrm>
          <a:off x="949570" y="45103"/>
          <a:ext cx="2110091" cy="132168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B9068-452E-43EF-A01B-C4D23DAD69E8}">
      <dsp:nvSpPr>
        <dsp:cNvPr id="0" name=""/>
        <dsp:cNvSpPr/>
      </dsp:nvSpPr>
      <dsp:spPr>
        <a:xfrm>
          <a:off x="949570" y="1432871"/>
          <a:ext cx="211009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«Сестра», мемориал</a:t>
          </a:r>
          <a:endParaRPr lang="ru-RU" sz="1600" kern="1200" dirty="0"/>
        </a:p>
      </dsp:txBody>
      <dsp:txXfrm>
        <a:off x="949570" y="1432871"/>
        <a:ext cx="2110091" cy="782843"/>
      </dsp:txXfrm>
    </dsp:sp>
    <dsp:sp modelId="{A6EBA6C3-9DAE-4265-AE7E-5AE42B4C00FC}">
      <dsp:nvSpPr>
        <dsp:cNvPr id="0" name=""/>
        <dsp:cNvSpPr/>
      </dsp:nvSpPr>
      <dsp:spPr>
        <a:xfrm>
          <a:off x="3270759" y="12060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15A80-155A-4352-82E0-E583436CE17E}">
      <dsp:nvSpPr>
        <dsp:cNvPr id="0" name=""/>
        <dsp:cNvSpPr/>
      </dsp:nvSpPr>
      <dsp:spPr>
        <a:xfrm>
          <a:off x="3270759" y="1465913"/>
          <a:ext cx="211009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«Стальной путь», памятник</a:t>
          </a:r>
          <a:endParaRPr lang="ru-RU" sz="1600" kern="1200" dirty="0"/>
        </a:p>
      </dsp:txBody>
      <dsp:txXfrm>
        <a:off x="3270759" y="1465913"/>
        <a:ext cx="2110091" cy="782843"/>
      </dsp:txXfrm>
    </dsp:sp>
    <dsp:sp modelId="{B45190E5-CA6E-4601-8E5B-F18963228DA4}">
      <dsp:nvSpPr>
        <dsp:cNvPr id="0" name=""/>
        <dsp:cNvSpPr/>
      </dsp:nvSpPr>
      <dsp:spPr>
        <a:xfrm>
          <a:off x="5591948" y="1805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41C2F-7A93-4493-B5DC-5668689F2D6F}">
      <dsp:nvSpPr>
        <dsp:cNvPr id="0" name=""/>
        <dsp:cNvSpPr/>
      </dsp:nvSpPr>
      <dsp:spPr>
        <a:xfrm>
          <a:off x="5591948" y="1435148"/>
          <a:ext cx="2110091" cy="823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Триумфальные пилоны</a:t>
          </a:r>
          <a:endParaRPr lang="ru-RU" sz="1600" kern="1200" baseline="0" dirty="0"/>
        </a:p>
      </dsp:txBody>
      <dsp:txXfrm>
        <a:off x="5591948" y="1435148"/>
        <a:ext cx="2110091" cy="823864"/>
      </dsp:txXfrm>
    </dsp:sp>
    <dsp:sp modelId="{C30FC8E0-BB06-4C88-A4F8-C63B00987255}">
      <dsp:nvSpPr>
        <dsp:cNvPr id="0" name=""/>
        <dsp:cNvSpPr/>
      </dsp:nvSpPr>
      <dsp:spPr>
        <a:xfrm>
          <a:off x="7913138" y="12060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C7620-F970-4C37-97A0-DEFBC23F148B}">
      <dsp:nvSpPr>
        <dsp:cNvPr id="0" name=""/>
        <dsp:cNvSpPr/>
      </dsp:nvSpPr>
      <dsp:spPr>
        <a:xfrm>
          <a:off x="7913138" y="1465913"/>
          <a:ext cx="211009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«Цветок Жизни», мемориальный комплекс</a:t>
          </a:r>
          <a:endParaRPr lang="ru-RU" sz="1600" kern="1200" dirty="0"/>
        </a:p>
      </dsp:txBody>
      <dsp:txXfrm>
        <a:off x="7913138" y="1465913"/>
        <a:ext cx="2110091" cy="782843"/>
      </dsp:txXfrm>
    </dsp:sp>
    <dsp:sp modelId="{0F50B3C4-6A22-49DD-B9C1-1EC2489B9958}">
      <dsp:nvSpPr>
        <dsp:cNvPr id="0" name=""/>
        <dsp:cNvSpPr/>
      </dsp:nvSpPr>
      <dsp:spPr>
        <a:xfrm>
          <a:off x="949570" y="2470022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1BDD4-9C75-44BE-9C89-09DEFB73C110}">
      <dsp:nvSpPr>
        <dsp:cNvPr id="0" name=""/>
        <dsp:cNvSpPr/>
      </dsp:nvSpPr>
      <dsp:spPr>
        <a:xfrm>
          <a:off x="949570" y="3923875"/>
          <a:ext cx="211009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«Штурм», мемориал</a:t>
          </a:r>
          <a:endParaRPr lang="ru-RU" sz="1600" kern="1200" dirty="0"/>
        </a:p>
      </dsp:txBody>
      <dsp:txXfrm>
        <a:off x="949570" y="3923875"/>
        <a:ext cx="2110091" cy="782843"/>
      </dsp:txXfrm>
    </dsp:sp>
    <dsp:sp modelId="{6618FD24-3E05-4230-ACD3-52ED85513143}">
      <dsp:nvSpPr>
        <dsp:cNvPr id="0" name=""/>
        <dsp:cNvSpPr/>
      </dsp:nvSpPr>
      <dsp:spPr>
        <a:xfrm>
          <a:off x="3270759" y="2470022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F9827-AFB3-4D72-B0ED-C07ECCC64847}">
      <dsp:nvSpPr>
        <dsp:cNvPr id="0" name=""/>
        <dsp:cNvSpPr/>
      </dsp:nvSpPr>
      <dsp:spPr>
        <a:xfrm>
          <a:off x="3270759" y="3923875"/>
          <a:ext cx="211009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«Якорь», мемориал</a:t>
          </a:r>
          <a:endParaRPr lang="ru-RU" sz="1600" kern="1200" dirty="0"/>
        </a:p>
      </dsp:txBody>
      <dsp:txXfrm>
        <a:off x="3270759" y="3923875"/>
        <a:ext cx="2110091" cy="782843"/>
      </dsp:txXfrm>
    </dsp:sp>
    <dsp:sp modelId="{3078AC9D-9F2F-41E5-B68E-1D628B30C149}">
      <dsp:nvSpPr>
        <dsp:cNvPr id="0" name=""/>
        <dsp:cNvSpPr/>
      </dsp:nvSpPr>
      <dsp:spPr>
        <a:xfrm>
          <a:off x="5591948" y="2470022"/>
          <a:ext cx="2110091" cy="1453853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F3906-1541-4CC3-BEF9-0F4AD4DC760D}">
      <dsp:nvSpPr>
        <dsp:cNvPr id="0" name=""/>
        <dsp:cNvSpPr/>
      </dsp:nvSpPr>
      <dsp:spPr>
        <a:xfrm>
          <a:off x="5591948" y="3923875"/>
          <a:ext cx="211009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«Январский гром», мемориал</a:t>
          </a:r>
          <a:endParaRPr lang="ru-RU" sz="1600" kern="1200" dirty="0"/>
        </a:p>
      </dsp:txBody>
      <dsp:txXfrm>
        <a:off x="5591948" y="3923875"/>
        <a:ext cx="2110091" cy="782843"/>
      </dsp:txXfrm>
    </dsp:sp>
    <dsp:sp modelId="{4B464F06-F4E8-4F0B-9BAA-566E072C08A2}">
      <dsp:nvSpPr>
        <dsp:cNvPr id="0" name=""/>
        <dsp:cNvSpPr/>
      </dsp:nvSpPr>
      <dsp:spPr>
        <a:xfrm flipH="1">
          <a:off x="8943432" y="2820215"/>
          <a:ext cx="49502" cy="530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E778964-CDDB-4940-8DC6-273244075DA4}">
      <dsp:nvSpPr>
        <dsp:cNvPr id="0" name=""/>
        <dsp:cNvSpPr/>
      </dsp:nvSpPr>
      <dsp:spPr>
        <a:xfrm>
          <a:off x="7913138" y="3573682"/>
          <a:ext cx="2110091" cy="7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7913138" y="3573682"/>
        <a:ext cx="2110091" cy="78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3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AE6D8F-BBCF-403E-A82D-7D010B3AFCC9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68C87F-5EB0-455F-BC2B-F8C0C8690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052" y="365760"/>
            <a:ext cx="6570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«Зелёный </a:t>
            </a:r>
            <a:r>
              <a:rPr lang="ru-RU" sz="4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по́яс</a:t>
            </a:r>
            <a:r>
              <a:rPr lang="ru-RU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 </a:t>
            </a:r>
            <a:r>
              <a:rPr lang="ru-RU" sz="4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Сла́вы</a:t>
            </a:r>
            <a:r>
              <a:rPr lang="ru-RU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  <a:r>
              <a:rPr lang="ru-RU" sz="4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625884" y="4811150"/>
            <a:ext cx="5190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Презентация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ученика 4 «В» класса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ГБОУ лицей №265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Закревского Дмитрия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_590e4a2c015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658" y="2025748"/>
            <a:ext cx="5029200" cy="4012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800_ff26596e54e69d8c4267cef13ec4ff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1203" y="409135"/>
            <a:ext cx="4479388" cy="420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369" y="81280"/>
            <a:ext cx="11422966" cy="1526381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«Зелёный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по́яс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Сла́вы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 — комплекс мемориальных сооружений на рубежах битвы за Ленинград 1941—1944 годов, созданный в 1965—1968 годах с целью увековечить память его героических защитников. Инициатором создания этого комплекса был поэт Михаил Дудин.</a:t>
            </a:r>
            <a:r>
              <a:rPr lang="ru-RU" sz="20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+mn-lt"/>
                <a:cs typeface="Arial" panose="020B0604020202020204" pitchFamily="34" charset="0"/>
              </a:rPr>
            </a:br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828" y="1607660"/>
            <a:ext cx="11619914" cy="4478179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«Зелёный пояс Славы» состоит из Большого и Малого блокадного кольца.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Большое кольцо проходит от </a:t>
            </a:r>
            <a:r>
              <a:rPr lang="ru-RU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Урицка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, Пулковских высот, Колпино, Кировска, западного берега Ладожского озера, </a:t>
            </a:r>
            <a:r>
              <a:rPr lang="ru-RU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Васкелова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Лемболова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Белоострова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и далее вдоль северного побережья Финского залива до Санкт-Петербурга. Малое блокадное кольцо включает южный берег Финского залива от Петергофа через Ломоносов, Большую Ижору до деревни </a:t>
            </a:r>
            <a:r>
              <a:rPr lang="ru-RU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Керново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и далее через Порожки к Петергофу. 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Общая протяжённость Зелёного пояса Славы составляет свыше 200 км и включает в себя зелёные насаждения, внутри которых находятся 26 монументов. Дополнительно девять памятников установлены на </a:t>
            </a:r>
            <a:r>
              <a:rPr lang="ru-RU" sz="24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Ораниенбаумском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плацдарме и семь памятников на Дороге жизни.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Многие мемориалы Зелёного пояса Славы до сих пор являются традиционными местами проведения торжеств и траурных церемоний в память защитников Родины</a:t>
            </a:r>
            <a:r>
              <a:rPr lang="ru-RU" sz="2400" dirty="0" smtClean="0">
                <a:cs typeface="Arial" panose="020B0604020202020204" pitchFamily="34" charset="0"/>
              </a:rPr>
              <a:t>.</a:t>
            </a:r>
          </a:p>
          <a:p>
            <a:pPr algn="l"/>
            <a:endParaRPr lang="ru-RU" sz="1800" dirty="0" smtClean="0">
              <a:cs typeface="Arial" panose="020B0604020202020204" pitchFamily="34" charset="0"/>
            </a:endParaRPr>
          </a:p>
          <a:p>
            <a:pPr algn="l"/>
            <a:endParaRPr lang="ru-RU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8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alibri Light (Заголовки)"/>
              </a:rPr>
              <a:t>Мемориалы и памятники входящие в «Зелёный пояс Славы»: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87120"/>
            <a:ext cx="5181600" cy="559816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«Атака», мемориал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«Безымянная высота», памятник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«Белый Остров», мемориал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«Берег мужественных», мемориал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Гостилицкий</a:t>
            </a:r>
            <a:r>
              <a:rPr lang="ru-RU" dirty="0" smtClean="0">
                <a:solidFill>
                  <a:schemeClr val="bg1"/>
                </a:solidFill>
              </a:rPr>
              <a:t>», мемориал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«Дальний рубеж», мемориал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«Ижорский таран», мемориал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«Катюша», монумент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«Кировский вал», мемориал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«Кронштадтский», мемориал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Лемболовская</a:t>
            </a:r>
            <a:r>
              <a:rPr lang="ru-RU" dirty="0" smtClean="0">
                <a:solidFill>
                  <a:schemeClr val="bg1"/>
                </a:solidFill>
              </a:rPr>
              <a:t> твердыня», мемориальный комплекс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Стела на месте гибели лётчиков, повторивших в июле 1942 г. подвиг Н. Гастелло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«Невский порог», мемориальный комплекс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«Невский пятачок»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«Непокорённые», мемориал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965200"/>
            <a:ext cx="5181600" cy="572008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«Ополченцы», мемориал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«Приморский», мемориальный комплекс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«Переправа», мемориал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«Прорыв», мемориал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Пулковский</a:t>
            </a:r>
            <a:r>
              <a:rPr lang="ru-RU" dirty="0" smtClean="0">
                <a:solidFill>
                  <a:schemeClr val="bg1"/>
                </a:solidFill>
              </a:rPr>
              <a:t> рубеж», мемориал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«Разорванное кольцо», мемориальный комплекс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«Рубежный камень», мемориал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Румболовская</a:t>
            </a:r>
            <a:r>
              <a:rPr lang="ru-RU" dirty="0" smtClean="0">
                <a:solidFill>
                  <a:schemeClr val="bg1"/>
                </a:solidFill>
              </a:rPr>
              <a:t> гора», мемориал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«Сад мира», памятник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«Сестра», мемориал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«Стальной путь», памятник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Триумфальные пилоны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«Цветок Жизни», мемориальный комплекс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«Штурм», мемориал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«Якорь», мемориал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ru-RU" dirty="0" smtClean="0">
                <a:solidFill>
                  <a:schemeClr val="bg1"/>
                </a:solidFill>
              </a:rPr>
              <a:t>«Январский гром», мемориал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3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Мемориалы и памятники входящие в «Зелёный пояс Славы»: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4739846"/>
              </p:ext>
            </p:extLst>
          </p:nvPr>
        </p:nvGraphicFramePr>
        <p:xfrm>
          <a:off x="609600" y="1600200"/>
          <a:ext cx="109728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089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Мемориалы и памятники входящие в «Зелёный пояс Славы»: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8222573"/>
              </p:ext>
            </p:extLst>
          </p:nvPr>
        </p:nvGraphicFramePr>
        <p:xfrm>
          <a:off x="609600" y="1600200"/>
          <a:ext cx="109728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317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Мемориалы и памятники входящие в «Зелёный пояс Славы»: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568657"/>
              </p:ext>
            </p:extLst>
          </p:nvPr>
        </p:nvGraphicFramePr>
        <p:xfrm>
          <a:off x="609600" y="1600200"/>
          <a:ext cx="109728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437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Мемориалы и памятники входящие в «Зелёный пояс Славы»:</a:t>
            </a:r>
            <a:endParaRPr lang="ru-RU" sz="28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4613103"/>
              </p:ext>
            </p:extLst>
          </p:nvPr>
        </p:nvGraphicFramePr>
        <p:xfrm>
          <a:off x="609600" y="1600200"/>
          <a:ext cx="109728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359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532</Words>
  <Application>Microsoft Office PowerPoint</Application>
  <PresentationFormat>Произвольный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«Зелёный по́яс Сла́вы» — комплекс мемориальных сооружений на рубежах битвы за Ленинград 1941—1944 годов, созданный в 1965—1968 годах с целью увековечить память его героических защитников. Инициатором создания этого комплекса был поэт Михаил Дудин. </vt:lpstr>
      <vt:lpstr>Мемориалы и памятники входящие в «Зелёный пояс Славы»:</vt:lpstr>
      <vt:lpstr>Мемориалы и памятники входящие в «Зелёный пояс Славы»:</vt:lpstr>
      <vt:lpstr>Мемориалы и памятники входящие в «Зелёный пояс Славы»:</vt:lpstr>
      <vt:lpstr>Мемориалы и памятники входящие в «Зелёный пояс Славы»:</vt:lpstr>
      <vt:lpstr>Мемориалы и памятники входящие в «Зелёный пояс Славы»:</vt:lpstr>
    </vt:vector>
  </TitlesOfParts>
  <Company>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«Зелёный по́яс Сла́вы» — комплекс мемориальных сооружений на рубежах битвы за Ленинград 1941—1944 годов, созданный в 1965—1968 годах с целью увековечить память его героических защитников. Инициатором создания этого комплекса был поэт Михаил Дудин. </dc:title>
  <dc:creator>Демешина Анна Владимировна</dc:creator>
  <cp:lastModifiedBy>130464luda</cp:lastModifiedBy>
  <cp:revision>74</cp:revision>
  <dcterms:created xsi:type="dcterms:W3CDTF">2018-02-05T11:55:14Z</dcterms:created>
  <dcterms:modified xsi:type="dcterms:W3CDTF">2018-02-25T21:16:50Z</dcterms:modified>
</cp:coreProperties>
</file>