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04CA6-B13F-4441-AB3E-C7089D4A1A4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7BE51-99C1-409B-A52C-B818E073E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04CA6-B13F-4441-AB3E-C7089D4A1A4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7BE51-99C1-409B-A52C-B818E073E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04CA6-B13F-4441-AB3E-C7089D4A1A4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7BE51-99C1-409B-A52C-B818E073E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04CA6-B13F-4441-AB3E-C7089D4A1A4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7BE51-99C1-409B-A52C-B818E073E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04CA6-B13F-4441-AB3E-C7089D4A1A4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7BE51-99C1-409B-A52C-B818E073E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04CA6-B13F-4441-AB3E-C7089D4A1A4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7BE51-99C1-409B-A52C-B818E073E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04CA6-B13F-4441-AB3E-C7089D4A1A4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7BE51-99C1-409B-A52C-B818E073E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04CA6-B13F-4441-AB3E-C7089D4A1A4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7BE51-99C1-409B-A52C-B818E073E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04CA6-B13F-4441-AB3E-C7089D4A1A4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7BE51-99C1-409B-A52C-B818E073E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04CA6-B13F-4441-AB3E-C7089D4A1A4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7BE51-99C1-409B-A52C-B818E073E3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04CA6-B13F-4441-AB3E-C7089D4A1A4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B7BE51-99C1-409B-A52C-B818E073E3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E04CA6-B13F-4441-AB3E-C7089D4A1A4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B7BE51-99C1-409B-A52C-B818E073E3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439248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76056" y="90872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Ильинский сад</a:t>
            </a:r>
            <a:endParaRPr lang="ru-RU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364502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Презентация </a:t>
            </a:r>
            <a:br>
              <a:rPr lang="ru-RU" sz="2400" i="1" dirty="0" smtClean="0"/>
            </a:br>
            <a:r>
              <a:rPr lang="ru-RU" sz="2400" i="1" dirty="0" smtClean="0"/>
              <a:t>ученика 4 «В» класса</a:t>
            </a:r>
            <a:br>
              <a:rPr lang="ru-RU" sz="2400" i="1" dirty="0" smtClean="0"/>
            </a:br>
            <a:r>
              <a:rPr lang="ru-RU" sz="2400" i="1" dirty="0" smtClean="0"/>
              <a:t>ГБОУ лицея №265</a:t>
            </a:r>
            <a:br>
              <a:rPr lang="ru-RU" sz="2400" i="1" dirty="0" smtClean="0"/>
            </a:br>
            <a:r>
              <a:rPr lang="ru-RU" sz="2400" i="1" dirty="0" err="1" smtClean="0"/>
              <a:t>Югай</a:t>
            </a:r>
            <a:r>
              <a:rPr lang="ru-RU" sz="2400" i="1" dirty="0" smtClean="0"/>
              <a:t> Никиты.</a:t>
            </a:r>
            <a:endParaRPr lang="ru-RU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299695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Ильинский сад находится в городе Санкт-Петербурге и славится своими красивыми природными и </a:t>
            </a:r>
            <a:r>
              <a:rPr lang="ru-RU" sz="2400" dirty="0" smtClean="0"/>
              <a:t>пейзажами</a:t>
            </a:r>
            <a:r>
              <a:rPr lang="ru-RU" sz="2400" dirty="0"/>
              <a:t>, а также воодушевленной атмосферой церкви во имя Святого Пророка Илии, Святого Благоверного Князя Александра Невского и Святой Мученицы </a:t>
            </a:r>
            <a:r>
              <a:rPr lang="ru-RU" sz="2400" dirty="0" err="1"/>
              <a:t>Параскевы</a:t>
            </a:r>
            <a:r>
              <a:rPr lang="ru-RU" sz="2400" dirty="0"/>
              <a:t> на Пороховых, вокруг которой он и расположен. Ильинский сад территориально относится к Красногвардейскому </a:t>
            </a:r>
            <a:r>
              <a:rPr lang="ru-RU" sz="2400" dirty="0" smtClean="0"/>
              <a:t>району.</a:t>
            </a:r>
            <a:endParaRPr lang="ru-RU" sz="2400" dirty="0"/>
          </a:p>
        </p:txBody>
      </p:sp>
      <p:pic>
        <p:nvPicPr>
          <p:cNvPr id="3" name="Рисунок 2" descr="CLxI45iyv3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651621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севере и северо-западе сад граничит с шоссе Революции, на северо-востоке с улицей Ильинская Слобода, на юге с улицей Потапова и разделяется рекой </a:t>
            </a:r>
            <a:r>
              <a:rPr lang="ru-RU" sz="2400" dirty="0" err="1"/>
              <a:t>Охтой</a:t>
            </a:r>
            <a:r>
              <a:rPr lang="ru-RU" sz="2400" dirty="0"/>
              <a:t> на Малый и Большой Ильинский сад. Тишина и величие сада привлекают сюда любителей проводить время в спокойствии</a:t>
            </a:r>
            <a:r>
              <a:rPr lang="ru-RU" sz="2400" dirty="0" smtClean="0"/>
              <a:t>.  Здесь </a:t>
            </a:r>
            <a:r>
              <a:rPr lang="ru-RU" sz="2400" dirty="0"/>
              <a:t>можно посидеть на удобной скамейке, почитать любимую книгу, полюбоваться грандиозным архитектурным шедевром позднего классицизма, а в праздничные дни принять участие в крестных ходах.</a:t>
            </a:r>
          </a:p>
        </p:txBody>
      </p:sp>
      <p:pic>
        <p:nvPicPr>
          <p:cNvPr id="3" name="Рисунок 2" descr="cFfeI32KP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149080"/>
            <a:ext cx="460851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9zDaaBLw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</TotalTime>
  <Words>76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130464luda</dc:creator>
  <cp:lastModifiedBy>130464luda</cp:lastModifiedBy>
  <cp:revision>2</cp:revision>
  <dcterms:created xsi:type="dcterms:W3CDTF">2018-03-14T17:36:50Z</dcterms:created>
  <dcterms:modified xsi:type="dcterms:W3CDTF">2018-03-14T17:50:25Z</dcterms:modified>
</cp:coreProperties>
</file>