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E0A3F-8C5E-4CCD-8DD4-A377D5C46361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67A27-2470-4417-84C9-35C5A106F1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E0A3F-8C5E-4CCD-8DD4-A377D5C46361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67A27-2470-4417-84C9-35C5A106F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E0A3F-8C5E-4CCD-8DD4-A377D5C46361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67A27-2470-4417-84C9-35C5A106F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E0A3F-8C5E-4CCD-8DD4-A377D5C46361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67A27-2470-4417-84C9-35C5A106F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E0A3F-8C5E-4CCD-8DD4-A377D5C46361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67A27-2470-4417-84C9-35C5A106F1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E0A3F-8C5E-4CCD-8DD4-A377D5C46361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67A27-2470-4417-84C9-35C5A106F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E0A3F-8C5E-4CCD-8DD4-A377D5C46361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67A27-2470-4417-84C9-35C5A106F1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E0A3F-8C5E-4CCD-8DD4-A377D5C46361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67A27-2470-4417-84C9-35C5A106F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E0A3F-8C5E-4CCD-8DD4-A377D5C46361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67A27-2470-4417-84C9-35C5A106F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E0A3F-8C5E-4CCD-8DD4-A377D5C46361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67A27-2470-4417-84C9-35C5A106F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C0E0A3F-8C5E-4CCD-8DD4-A377D5C46361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4F67A27-2470-4417-84C9-35C5A106F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C0E0A3F-8C5E-4CCD-8DD4-A377D5C46361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4F67A27-2470-4417-84C9-35C5A106F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ovepetersburg.ru/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9144000" cy="7286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214547" y="4214819"/>
            <a:ext cx="714380" cy="1000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14547" y="4214819"/>
            <a:ext cx="714380" cy="1000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" y="4214819"/>
            <a:ext cx="642911" cy="292895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572397" y="4214818"/>
            <a:ext cx="1571604" cy="264318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500165" y="0"/>
            <a:ext cx="7643835" cy="5929330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0" y="428604"/>
            <a:ext cx="2857488" cy="6858000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42148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hidden">
          <a:xfrm>
            <a:off x="914400" y="1000108"/>
            <a:ext cx="7772400" cy="1357322"/>
          </a:xfrm>
        </p:spPr>
        <p:txBody>
          <a:bodyPr/>
          <a:lstStyle/>
          <a:p>
            <a:r>
              <a:rPr lang="ru-RU" dirty="0" smtClean="0"/>
              <a:t>Ладожский вокзал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000240"/>
            <a:ext cx="9929882" cy="1285884"/>
          </a:xfrm>
        </p:spPr>
        <p:txBody>
          <a:bodyPr/>
          <a:lstStyle/>
          <a:p>
            <a:r>
              <a:rPr lang="ru-RU" dirty="0" smtClean="0"/>
              <a:t>Проект Эрмель </a:t>
            </a:r>
            <a:r>
              <a:rPr lang="ru-RU" dirty="0" err="1" smtClean="0"/>
              <a:t>Артемия</a:t>
            </a:r>
            <a:r>
              <a:rPr lang="ru-RU" dirty="0" smtClean="0"/>
              <a:t>  3</a:t>
            </a:r>
            <a:r>
              <a:rPr lang="en-US" dirty="0" smtClean="0"/>
              <a:t>&lt;</a:t>
            </a:r>
            <a:r>
              <a:rPr lang="ru-RU" dirty="0" smtClean="0"/>
              <a:t>В</a:t>
            </a:r>
            <a:r>
              <a:rPr lang="en-US" dirty="0" smtClean="0"/>
              <a:t>&gt;</a:t>
            </a:r>
            <a:r>
              <a:rPr lang="ru-RU" dirty="0" smtClean="0"/>
              <a:t>Класса</a:t>
            </a:r>
            <a:endParaRPr lang="ru-RU" dirty="0"/>
          </a:p>
        </p:txBody>
      </p:sp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65551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7623" b="7623"/>
          <a:stretch>
            <a:fillRect/>
          </a:stretch>
        </p:blipFill>
        <p:spPr>
          <a:xfrm>
            <a:off x="0" y="2780928"/>
            <a:ext cx="9146272" cy="407299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0"/>
            <a:ext cx="8820472" cy="2636912"/>
          </a:xfrm>
        </p:spPr>
        <p:txBody>
          <a:bodyPr>
            <a:noAutofit/>
          </a:bodyPr>
          <a:lstStyle/>
          <a:p>
            <a:r>
              <a:rPr lang="ru-RU" sz="2400" dirty="0" smtClean="0"/>
              <a:t>Ладожский вокзал на сегодняшний день является сложным транспортным узлом Санкт-Петербурга. А начиналось все с небольшой станции, открытие которой состоялось в 1914 г. Изначально ее назвали «Яблоновка», как и расположенную по соседству деревушку. Немного позже станцию переименовали по принадлежности земель, которыми владел князь Долгорукий, в «Дачу Долгорукова» </a:t>
            </a:r>
            <a:endParaRPr lang="ru-RU" sz="2400" dirty="0"/>
          </a:p>
        </p:txBody>
      </p:sp>
    </p:spTree>
  </p:cSld>
  <p:clrMapOvr>
    <a:masterClrMapping/>
  </p:clrMapOvr>
  <p:transition>
    <p:dissolve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14400" y="6165304"/>
            <a:ext cx="7772400" cy="692696"/>
          </a:xfrm>
        </p:spPr>
        <p:txBody>
          <a:bodyPr/>
          <a:lstStyle/>
          <a:p>
            <a:r>
              <a:rPr lang="ru-RU" dirty="0" smtClean="0"/>
              <a:t>История создания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00034" y="142852"/>
            <a:ext cx="8643966" cy="609446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Замысел строительства шестого </a:t>
            </a:r>
            <a:r>
              <a:rPr lang="ru-RU" sz="2400" dirty="0" smtClean="0">
                <a:hlinkClick r:id="rId3"/>
              </a:rPr>
              <a:t>петербургского вокзала</a:t>
            </a:r>
            <a:r>
              <a:rPr lang="ru-RU" sz="2400" dirty="0" smtClean="0"/>
              <a:t> на месте деревеньки </a:t>
            </a:r>
            <a:r>
              <a:rPr lang="ru-RU" sz="2400" dirty="0" err="1" smtClean="0"/>
              <a:t>Яблоневки</a:t>
            </a:r>
            <a:r>
              <a:rPr lang="ru-RU" sz="2400" dirty="0" smtClean="0"/>
              <a:t> </a:t>
            </a:r>
            <a:r>
              <a:rPr lang="ru-RU" sz="2400" dirty="0" smtClean="0"/>
              <a:t> зародился </a:t>
            </a:r>
            <a:r>
              <a:rPr lang="ru-RU" sz="2400" dirty="0" smtClean="0"/>
              <a:t>после того, как проложили соединительную ветку между Николаевской и Финляндской железными дорогами. Закончили ее строительство в 1914 году. </a:t>
            </a:r>
            <a:r>
              <a:rPr lang="ru-RU" sz="2400" dirty="0" smtClean="0"/>
              <a:t>Однако </a:t>
            </a:r>
            <a:r>
              <a:rPr lang="ru-RU" sz="2400" dirty="0" smtClean="0"/>
              <a:t>замыслу не суждено было сбыться почти на протяжении века. Планы строительства нового железнодорожного транспортного узла появились еще в 1960-е годы. Уже в то время существующие вокзалы с трудом справлялись с пассажиропотоком.</a:t>
            </a:r>
          </a:p>
          <a:p>
            <a:r>
              <a:rPr lang="ru-RU" sz="2400" b="1" dirty="0" smtClean="0"/>
              <a:t>Автор </a:t>
            </a:r>
            <a:r>
              <a:rPr lang="ru-RU" sz="2400" b="1" dirty="0" smtClean="0"/>
              <a:t>проекта Ладожского вокзала</a:t>
            </a:r>
            <a:r>
              <a:rPr lang="ru-RU" sz="2400" dirty="0" smtClean="0"/>
              <a:t>, Никита </a:t>
            </a:r>
            <a:r>
              <a:rPr lang="ru-RU" sz="2400" dirty="0" err="1" smtClean="0"/>
              <a:t>Явейн</a:t>
            </a:r>
            <a:r>
              <a:rPr lang="ru-RU" sz="2400" dirty="0" smtClean="0"/>
              <a:t>, потомственный архитектор. Его </a:t>
            </a:r>
            <a:r>
              <a:rPr lang="ru-RU" sz="2400" dirty="0" smtClean="0"/>
              <a:t>отец, Игорь </a:t>
            </a:r>
            <a:r>
              <a:rPr lang="ru-RU" sz="2400" dirty="0" err="1" smtClean="0"/>
              <a:t>Явейн</a:t>
            </a:r>
            <a:r>
              <a:rPr lang="ru-RU" sz="2400" dirty="0" smtClean="0"/>
              <a:t>— </a:t>
            </a:r>
            <a:r>
              <a:rPr lang="ru-RU" sz="2400" dirty="0" smtClean="0"/>
              <a:t>автор проектов типовых вокзалов и пассажирских комплексов в Новгороде и в Иркутске. Сын-студент помогал отцу в работе над интерьером вокзала в </a:t>
            </a:r>
            <a:r>
              <a:rPr lang="ru-RU" sz="2400" dirty="0" err="1" smtClean="0"/>
              <a:t>Дубултах</a:t>
            </a:r>
            <a:r>
              <a:rPr lang="ru-RU" sz="2400" dirty="0" smtClean="0"/>
              <a:t> — на Рижском взморье. Самое интересное, что дипломный проект Никиты Игоревича был посвящен… Ладожскому вокзалу. И вот много лет спустя, уже став маститым архитектором, он все-таки построил Ладожский вокзал.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adozhskij_vokz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60648"/>
            <a:ext cx="5743575" cy="33718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3789040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Новый вокзал призван был стать одним из самых современных и самым «умным» в Европе, а его электронная </a:t>
            </a:r>
            <a:r>
              <a:rPr lang="ru-RU" sz="2400" dirty="0" smtClean="0"/>
              <a:t>начинка-  обеспечить </a:t>
            </a:r>
            <a:r>
              <a:rPr lang="ru-RU" sz="2400" dirty="0" smtClean="0"/>
              <a:t>повышенный комфорт, уникальную степень безопасности и высокое качество обслуживания клиентов. Особенность здания заключалась в ограниченной площади для застройки — комплекс необходимо было втиснуть между вестибюлем станции метро «Ладожская» и путями железнодорожной станции Дача Долгорукова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5229200"/>
            <a:ext cx="7772400" cy="1440160"/>
          </a:xfrm>
        </p:spPr>
        <p:txBody>
          <a:bodyPr/>
          <a:lstStyle/>
          <a:p>
            <a:r>
              <a:rPr lang="ru-RU" dirty="0" smtClean="0"/>
              <a:t>Архитектура ладожского вокзала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0"/>
            <a:ext cx="8748464" cy="5373216"/>
          </a:xfrm>
        </p:spPr>
        <p:txBody>
          <a:bodyPr>
            <a:noAutofit/>
          </a:bodyPr>
          <a:lstStyle/>
          <a:p>
            <a:r>
              <a:rPr lang="ru-RU" sz="2400" dirty="0" smtClean="0"/>
              <a:t>Архитектура вокзального комплекса подчинена целям рациональной организации пассажиропотоков и коммуникаций. Так, платформы дальнего следования вознесены на верхний ярус, пригородные опущены под землю.  Основное пространство верхнего яруса — Световой зал: именно там расположены все необходимые для удобства пассажиров службы, начиная кассами и заканчивая дежурным по вокзалу. Его интерьер впечатляет куда больше, чем здание снаружи. В отделке использован любимый петербургскими модернистами полированный камень. Под двускатными перекрытиями огромные металлические «нервюры» образуют подобие крестовых сводов. Корабельные перила, грузные столбы-опоры, круглые окна — весь алфавит северного модерна налицо.</a:t>
            </a:r>
            <a:endParaRPr lang="ru-RU" sz="2400" dirty="0"/>
          </a:p>
        </p:txBody>
      </p:sp>
    </p:spTree>
  </p:cSld>
  <p:clrMapOvr>
    <a:masterClrMapping/>
  </p:clrMapOvr>
  <p:transition>
    <p:wip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</TotalTime>
  <Words>160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Метро</vt:lpstr>
      <vt:lpstr>Ладожский вокзал</vt:lpstr>
      <vt:lpstr>Слайд 2</vt:lpstr>
      <vt:lpstr>История создания</vt:lpstr>
      <vt:lpstr>Слайд 4</vt:lpstr>
      <vt:lpstr>Архитектура ладожского вокзала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Ладожский вокзал</dc:title>
  <dc:creator>Семён</dc:creator>
  <cp:lastModifiedBy>130464luda</cp:lastModifiedBy>
  <cp:revision>5</cp:revision>
  <dcterms:created xsi:type="dcterms:W3CDTF">2017-02-13T12:47:59Z</dcterms:created>
  <dcterms:modified xsi:type="dcterms:W3CDTF">2017-04-30T17:40:24Z</dcterms:modified>
</cp:coreProperties>
</file>