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82" r:id="rId2"/>
    <p:sldId id="284" r:id="rId3"/>
    <p:sldId id="256" r:id="rId4"/>
    <p:sldId id="271" r:id="rId5"/>
    <p:sldId id="257" r:id="rId6"/>
    <p:sldId id="273" r:id="rId7"/>
    <p:sldId id="278" r:id="rId8"/>
    <p:sldId id="281" r:id="rId9"/>
    <p:sldId id="267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ACEEB-4DDB-48BE-8BA0-82D7CAB37C3A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BC5C1-591B-4DF4-B30E-7080B5DAA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01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BC5C1-591B-4DF4-B30E-7080B5DAA55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34D-F11F-4653-AB5F-2B154282A66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97D-1E0E-415F-8B5C-9880B5CA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34D-F11F-4653-AB5F-2B154282A66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97D-1E0E-415F-8B5C-9880B5CA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34D-F11F-4653-AB5F-2B154282A66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97D-1E0E-415F-8B5C-9880B5CA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34D-F11F-4653-AB5F-2B154282A66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97D-1E0E-415F-8B5C-9880B5CA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34D-F11F-4653-AB5F-2B154282A66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97D-1E0E-415F-8B5C-9880B5CA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34D-F11F-4653-AB5F-2B154282A66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97D-1E0E-415F-8B5C-9880B5CA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34D-F11F-4653-AB5F-2B154282A66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97D-1E0E-415F-8B5C-9880B5CA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34D-F11F-4653-AB5F-2B154282A66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97D-1E0E-415F-8B5C-9880B5CA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34D-F11F-4653-AB5F-2B154282A66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97D-1E0E-415F-8B5C-9880B5CA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34D-F11F-4653-AB5F-2B154282A66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97D-1E0E-415F-8B5C-9880B5CA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34D-F11F-4653-AB5F-2B154282A66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97D-1E0E-415F-8B5C-9880B5CA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4F34D-F11F-4653-AB5F-2B154282A66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697D-1E0E-415F-8B5C-9880B5CA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  <p:sndAc>
      <p:stSnd>
        <p:snd r:embed="rId13" name="explod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Заголовоккопирование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7" y="0"/>
            <a:ext cx="8674993" cy="181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1814452"/>
            <a:ext cx="812294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Мемориальная              трасса </a:t>
            </a:r>
          </a:p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«Ржевский коридор»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5013176"/>
            <a:ext cx="59766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Презентацию </a:t>
            </a:r>
            <a:r>
              <a:rPr lang="ru-RU" sz="2000" b="1" dirty="0" smtClean="0"/>
              <a:t>подготовили                                          </a:t>
            </a:r>
            <a:r>
              <a:rPr lang="en-US" sz="2000" b="1" dirty="0" smtClean="0"/>
              <a:t>   </a:t>
            </a:r>
            <a:r>
              <a:rPr lang="ru-RU" sz="2000" b="1" dirty="0" smtClean="0"/>
              <a:t>ученицы </a:t>
            </a:r>
            <a:r>
              <a:rPr lang="ru-RU" sz="2000" b="1" dirty="0" smtClean="0"/>
              <a:t>4 «В» класса</a:t>
            </a:r>
            <a:r>
              <a:rPr lang="en-US" sz="2000" b="1" dirty="0" smtClean="0"/>
              <a:t>,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ГБОУ лицея №265</a:t>
            </a:r>
            <a:r>
              <a:rPr lang="en-US" sz="2000" b="1" dirty="0" smtClean="0"/>
              <a:t> </a:t>
            </a:r>
            <a:r>
              <a:rPr lang="ru-RU" sz="2000" b="1" dirty="0" smtClean="0"/>
              <a:t> </a:t>
            </a:r>
          </a:p>
          <a:p>
            <a:r>
              <a:rPr lang="ru-RU" sz="2000" b="1" dirty="0" err="1" smtClean="0"/>
              <a:t>Авазова</a:t>
            </a:r>
            <a:r>
              <a:rPr lang="ru-RU" sz="2000" b="1" dirty="0" smtClean="0"/>
              <a:t>  </a:t>
            </a:r>
            <a:r>
              <a:rPr lang="ru-RU" sz="2000" b="1" dirty="0" smtClean="0"/>
              <a:t>Алина и Гребенникова Александра</a:t>
            </a:r>
          </a:p>
          <a:p>
            <a:r>
              <a:rPr lang="ru-RU" sz="2000" b="1" dirty="0" smtClean="0"/>
              <a:t>       Руководитель Мазурова </a:t>
            </a:r>
            <a:r>
              <a:rPr lang="ru-RU" sz="2000" b="1" dirty="0"/>
              <a:t>Л.В. 2018г</a:t>
            </a:r>
            <a:r>
              <a:rPr lang="ru-RU" sz="2800" dirty="0"/>
              <a:t>.</a:t>
            </a:r>
          </a:p>
          <a:p>
            <a:pPr algn="r"/>
            <a:endParaRPr lang="ru-RU" sz="2000" dirty="0" smtClean="0"/>
          </a:p>
          <a:p>
            <a:pPr algn="ctr"/>
            <a:r>
              <a:rPr lang="ru-RU" sz="2400" dirty="0" smtClean="0"/>
              <a:t>                            </a:t>
            </a:r>
            <a:endParaRPr lang="ru-RU" sz="2400" dirty="0"/>
          </a:p>
        </p:txBody>
      </p:sp>
    </p:spTree>
  </p:cSld>
  <p:clrMapOvr>
    <a:masterClrMapping/>
  </p:clrMapOvr>
  <p:transition spd="slow"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forumsmile.ru/u/4/7/3/473d5b147930170e7aa005160925b5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150903">
            <a:off x="8061308" y="5640403"/>
            <a:ext cx="515037" cy="1385280"/>
          </a:xfrm>
          <a:prstGeom prst="rect">
            <a:avLst/>
          </a:prstGeom>
          <a:noFill/>
        </p:spPr>
      </p:pic>
      <p:pic>
        <p:nvPicPr>
          <p:cNvPr id="2050" name="Picture 2" descr="C:\Users\AVAZOVA_NV\Desktop\из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5364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1" y="5768975"/>
            <a:ext cx="14509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VAZOVA_NV\Desktop\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91" y="5760343"/>
            <a:ext cx="14509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60342"/>
            <a:ext cx="14509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797302"/>
      </p:ext>
    </p:extLst>
  </p:cSld>
  <p:clrMapOvr>
    <a:masterClrMapping/>
  </p:clrMapOvr>
  <p:transition spd="slow"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4546" y="285728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Ржевский коридор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690336"/>
            <a:ext cx="3643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n w="1905"/>
                <a:solidFill>
                  <a:schemeClr val="tx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 Ржевский </a:t>
            </a:r>
            <a:r>
              <a:rPr lang="ru-RU" sz="2400" i="1" dirty="0">
                <a:ln w="1905"/>
                <a:solidFill>
                  <a:schemeClr val="tx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коридор — мемориальная трасса. На Станцию Ржевка с </a:t>
            </a:r>
            <a:r>
              <a:rPr lang="ru-RU" sz="2400" i="1" dirty="0" smtClean="0">
                <a:ln w="1905"/>
                <a:solidFill>
                  <a:schemeClr val="tx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  "</a:t>
            </a:r>
            <a:r>
              <a:rPr lang="ru-RU" sz="2400" i="1" dirty="0">
                <a:ln w="1905"/>
                <a:solidFill>
                  <a:schemeClr val="tx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большой </a:t>
            </a:r>
            <a:r>
              <a:rPr lang="ru-RU" sz="2400" i="1" dirty="0" smtClean="0">
                <a:ln w="1905"/>
                <a:solidFill>
                  <a:schemeClr val="tx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земли"               по    "</a:t>
            </a:r>
            <a:r>
              <a:rPr lang="ru-RU" sz="2400" i="1" dirty="0">
                <a:ln w="1905"/>
                <a:solidFill>
                  <a:schemeClr val="tx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Дороге жизни" </a:t>
            </a:r>
            <a:r>
              <a:rPr lang="ru-RU" sz="2400" i="1" dirty="0" smtClean="0">
                <a:ln w="1905"/>
                <a:solidFill>
                  <a:schemeClr val="tx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прибывал  транспорт           с </a:t>
            </a:r>
            <a:r>
              <a:rPr lang="ru-RU" sz="2400" i="1" dirty="0">
                <a:ln w="1905"/>
                <a:solidFill>
                  <a:schemeClr val="tx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продовольствием, медикаментами, боеприпасами.</a:t>
            </a:r>
            <a:endParaRPr lang="ru-RU" sz="2400" dirty="0"/>
          </a:p>
        </p:txBody>
      </p:sp>
      <p:pic>
        <p:nvPicPr>
          <p:cNvPr id="19458" name="Picture 2" descr="http://img.trip-guide.ru/img/8308/39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14398"/>
            <a:ext cx="4191000" cy="5643602"/>
          </a:xfrm>
          <a:prstGeom prst="rect">
            <a:avLst/>
          </a:prstGeom>
          <a:noFill/>
        </p:spPr>
      </p:pic>
      <p:pic>
        <p:nvPicPr>
          <p:cNvPr id="4" name="Рисунок 7" descr="Заголовоккопирование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87" y="214290"/>
            <a:ext cx="89265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ttp://forumsmile.ru/u/4/7/3/473d5b147930170e7aa005160925b58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86675">
            <a:off x="6363130" y="4171262"/>
            <a:ext cx="1650889" cy="31080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photos.wikimapia.org/p/00/00/54/64/69_big.jpg"/>
          <p:cNvPicPr>
            <a:picLocks noChangeAspect="1" noChangeArrowheads="1"/>
          </p:cNvPicPr>
          <p:nvPr/>
        </p:nvPicPr>
        <p:blipFill>
          <a:blip r:embed="rId3" cstate="print"/>
          <a:srcRect r="19499" b="20000"/>
          <a:stretch>
            <a:fillRect/>
          </a:stretch>
        </p:blipFill>
        <p:spPr bwMode="auto">
          <a:xfrm>
            <a:off x="4286248" y="0"/>
            <a:ext cx="4643470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571480"/>
            <a:ext cx="4071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n w="1905"/>
                <a:solidFill>
                  <a:schemeClr val="tx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 "Ржевским коридором" называли первые 7 км от станции  Ржевка к центру города . 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414338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Станция  Ржевка</a:t>
            </a:r>
            <a:endParaRPr lang="ru-RU" sz="2400" b="1" dirty="0"/>
          </a:p>
        </p:txBody>
      </p:sp>
      <p:pic>
        <p:nvPicPr>
          <p:cNvPr id="27652" name="Picture 4" descr="http://photos.wikimapia.org/p/00/00/81/80/36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357430"/>
            <a:ext cx="4786346" cy="40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3" name="Picture 3" descr="http://forumsmile.ru/u/4/7/3/473d5b147930170e7aa005160925b58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786675">
            <a:off x="6363130" y="4171262"/>
            <a:ext cx="1650889" cy="31080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 descr="http://omop.su/images/50/250px-LocomotiveLeningradBloca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642918"/>
            <a:ext cx="528641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14393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cs typeface="Arial" charset="0"/>
              </a:rPr>
              <a:t>                     </a:t>
            </a:r>
            <a:r>
              <a:rPr lang="ru-RU" sz="2400" b="1" i="1" dirty="0" smtClean="0">
                <a:solidFill>
                  <a:schemeClr val="tx1">
                    <a:lumMod val="10000"/>
                  </a:schemeClr>
                </a:solidFill>
                <a:cs typeface="Arial" charset="0"/>
              </a:rPr>
              <a:t>Трасса проходит по району Ржевка — Пороховые от железнодорожной станции Ржевка по Рябовскому шоссе и шоссе Революции. </a:t>
            </a:r>
          </a:p>
          <a:p>
            <a:pPr>
              <a:defRPr/>
            </a:pPr>
            <a:endParaRPr lang="ru-RU" b="1" i="1" dirty="0" smtClean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>
              <a:defRPr/>
            </a:pPr>
            <a:endParaRPr lang="ru-RU" i="1" dirty="0" smtClean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>
              <a:defRPr/>
            </a:pPr>
            <a:endParaRPr lang="ru-RU" i="1" dirty="0" smtClean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>
              <a:defRPr/>
            </a:pPr>
            <a:endParaRPr lang="ru-RU" i="1" dirty="0" smtClean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ru-RU" i="1" dirty="0" smtClean="0">
                <a:solidFill>
                  <a:schemeClr val="tx1">
                    <a:lumMod val="10000"/>
                  </a:schemeClr>
                </a:solidFill>
                <a:cs typeface="Arial" charset="0"/>
              </a:rPr>
              <a:t>                                                                                                                          </a:t>
            </a:r>
          </a:p>
          <a:p>
            <a:pPr>
              <a:defRPr/>
            </a:pPr>
            <a:endParaRPr lang="ru-RU" i="1" dirty="0" smtClean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>
              <a:defRPr/>
            </a:pPr>
            <a:endParaRPr lang="ru-RU" i="1" dirty="0" smtClean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>
              <a:defRPr/>
            </a:pPr>
            <a:endParaRPr lang="ru-RU" i="1" dirty="0" smtClean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cs typeface="Arial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10000"/>
                  </a:schemeClr>
                </a:solidFill>
                <a:cs typeface="Arial" charset="0"/>
              </a:rPr>
              <a:t>Локомотив - трамвай</a:t>
            </a:r>
            <a:endParaRPr lang="ru-RU" b="1" i="1" dirty="0" smtClean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>
              <a:defRPr/>
            </a:pPr>
            <a:endParaRPr lang="ru-RU" i="1" dirty="0" smtClean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>
              <a:defRPr/>
            </a:pPr>
            <a:endParaRPr lang="ru-RU" i="1" dirty="0" smtClean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ru-RU" i="1" dirty="0" smtClean="0">
                <a:ln w="1905"/>
                <a:solidFill>
                  <a:schemeClr val="tx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2400" b="1" i="1" dirty="0" smtClean="0">
                <a:ln w="1905"/>
                <a:solidFill>
                  <a:schemeClr val="tx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По этой трассе  грузовики и специальные локомотивы-трамваи развозили груз до распределительных пунктов, медикаменты в больницы, муку -на хлебозаводы.</a:t>
            </a:r>
            <a:r>
              <a:rPr lang="ru-RU" sz="2400" b="1" i="1" dirty="0" smtClean="0">
                <a:solidFill>
                  <a:schemeClr val="tx1">
                    <a:lumMod val="10000"/>
                  </a:schemeClr>
                </a:solidFill>
                <a:cs typeface="Arial" charset="0"/>
              </a:rPr>
              <a:t>                                                                                                                                                                                       В </a:t>
            </a:r>
            <a:r>
              <a:rPr lang="ru-RU" sz="2400" b="1" i="1" dirty="0">
                <a:solidFill>
                  <a:schemeClr val="tx1">
                    <a:lumMod val="10000"/>
                  </a:schemeClr>
                </a:solidFill>
                <a:cs typeface="Arial" charset="0"/>
              </a:rPr>
              <a:t>годы Великой Отечественной войны это был прифронтовой район. Здесь не было боевых действий, но эта территория ожесточённо обстреливалась.  </a:t>
            </a:r>
            <a:endParaRPr lang="ru-RU" b="1" i="1" dirty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97152"/>
            <a:ext cx="4000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charset="0"/>
                <a:cs typeface="Arial" charset="0"/>
              </a:rPr>
              <a:t>      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  <a:latin typeface="Arial" charset="0"/>
                <a:cs typeface="Arial" charset="0"/>
              </a:rPr>
              <a:t>На углу Большеохтинского     проспекта     и    шоссе  Революции  находился  его  первый регулировочный пункт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  <a:latin typeface="Arial" charset="0"/>
                <a:cs typeface="Arial" charset="0"/>
              </a:rPr>
              <a:t>…</a:t>
            </a:r>
            <a:endParaRPr lang="ru-RU" sz="2000" b="1" dirty="0" smtClean="0">
              <a:solidFill>
                <a:schemeClr val="tx1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 descr="http://karpovka.net/pics/2012/01/polutorka.jpg"/>
          <p:cNvPicPr>
            <a:picLocks noChangeAspect="1" noChangeArrowheads="1"/>
          </p:cNvPicPr>
          <p:nvPr/>
        </p:nvPicPr>
        <p:blipFill>
          <a:blip r:embed="rId4" cstate="print"/>
          <a:srcRect l="10000" t="9679" r="3000"/>
          <a:stretch>
            <a:fillRect/>
          </a:stretch>
        </p:blipFill>
        <p:spPr bwMode="auto">
          <a:xfrm>
            <a:off x="4572000" y="285728"/>
            <a:ext cx="4143404" cy="5757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00628" y="607220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Пропуск машин</a:t>
            </a:r>
            <a:endParaRPr lang="ru-RU" sz="3200" dirty="0"/>
          </a:p>
        </p:txBody>
      </p:sp>
      <p:pic>
        <p:nvPicPr>
          <p:cNvPr id="6" name="Picture 3" descr="http://forumsmile.ru/u/4/7/3/473d5b147930170e7aa005160925b58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54610">
            <a:off x="7878774" y="4345531"/>
            <a:ext cx="1054684" cy="21922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32656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10000"/>
                  </a:schemeClr>
                </a:solidFill>
                <a:cs typeface="Arial" charset="0"/>
              </a:rPr>
              <a:t>29 марта 1942 года бомбовым ударом здание вокзала было уничтожено. Район «Ржевского коридора»   был одной из главных мишеней противника, так как это конечный отрезок «Дороги жизни» — единственной транспортной магистрали,       связывающей     Ленинград    со    страной с   сентября   1941 по март 1943.</a:t>
            </a:r>
            <a:endParaRPr lang="ru-RU" sz="2400" dirty="0"/>
          </a:p>
        </p:txBody>
      </p:sp>
    </p:spTree>
  </p:cSld>
  <p:clrMapOvr>
    <a:masterClrMapping/>
  </p:clrMapOvr>
  <p:transition spd="slow">
    <p:newsflash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181818"/>
                </a:solidFill>
                <a:cs typeface="Times New Roman" pitchFamily="18" charset="0"/>
              </a:rPr>
              <a:t> 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4214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b="1" dirty="0" smtClean="0">
              <a:solidFill>
                <a:srgbClr val="181818"/>
              </a:solidFill>
              <a:cs typeface="Times New Roman" pitchFamily="18" charset="0"/>
            </a:endParaRPr>
          </a:p>
          <a:p>
            <a:pPr eaLnBrk="0" hangingPunct="0"/>
            <a:endParaRPr lang="ru-RU" b="1" dirty="0" smtClean="0">
              <a:solidFill>
                <a:srgbClr val="181818"/>
              </a:solidFill>
              <a:cs typeface="Times New Roman" pitchFamily="18" charset="0"/>
            </a:endParaRPr>
          </a:p>
          <a:p>
            <a:pPr eaLnBrk="0" hangingPunct="0"/>
            <a:endParaRPr lang="ru-RU" b="1" i="1" dirty="0" smtClean="0">
              <a:solidFill>
                <a:srgbClr val="454545"/>
              </a:solidFill>
              <a:ea typeface="Times New Roman" pitchFamily="18" charset="0"/>
              <a:cs typeface="Helvetica"/>
            </a:endParaRPr>
          </a:p>
          <a:p>
            <a:pPr eaLnBrk="0" hangingPunct="0"/>
            <a:r>
              <a:rPr lang="ru-RU" b="1" i="1" dirty="0" smtClean="0">
                <a:solidFill>
                  <a:srgbClr val="454545"/>
                </a:solidFill>
                <a:ea typeface="Times New Roman" pitchFamily="18" charset="0"/>
                <a:cs typeface="Helvetica"/>
              </a:rPr>
              <a:t>                                                                                  </a:t>
            </a:r>
          </a:p>
          <a:p>
            <a:pPr eaLnBrk="0" hangingPunct="0"/>
            <a:endParaRPr lang="ru-RU" b="1" i="1" dirty="0" smtClean="0">
              <a:solidFill>
                <a:srgbClr val="454545"/>
              </a:solidFill>
              <a:ea typeface="Times New Roman" pitchFamily="18" charset="0"/>
              <a:cs typeface="Helvetica"/>
            </a:endParaRPr>
          </a:p>
          <a:p>
            <a:pPr eaLnBrk="0" hangingPunct="0"/>
            <a:endParaRPr lang="ru-RU" b="1" i="1" dirty="0">
              <a:solidFill>
                <a:srgbClr val="454545"/>
              </a:solidFill>
              <a:ea typeface="Times New Roman" pitchFamily="18" charset="0"/>
              <a:cs typeface="Helvetica"/>
            </a:endParaRPr>
          </a:p>
        </p:txBody>
      </p:sp>
      <p:pic>
        <p:nvPicPr>
          <p:cNvPr id="1029" name="Picture 5" descr="C:\Users\AVAZOVA_NV\Desktop\карт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7518"/>
            <a:ext cx="8606760" cy="6125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cache2.rutraveller.ru/icache/u_s/l/Slaver/al96594/491851_890x565.jpeg"/>
          <p:cNvPicPr>
            <a:picLocks noChangeAspect="1" noChangeArrowheads="1"/>
          </p:cNvPicPr>
          <p:nvPr/>
        </p:nvPicPr>
        <p:blipFill>
          <a:blip r:embed="rId3" cstate="print"/>
          <a:srcRect r="15254" b="-12833"/>
          <a:stretch>
            <a:fillRect/>
          </a:stretch>
        </p:blipFill>
        <p:spPr bwMode="auto">
          <a:xfrm>
            <a:off x="5000628" y="785770"/>
            <a:ext cx="3857652" cy="6072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41434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6666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Мемориальная трасса "Ржевский коридор" была отмечена четырьмя стелами, расположившимися по два на шоссе Революции и Рябовском шоссе, где проходили автотранспортные колонны с продовольствием и другими необходимыми грузами, увозившие истощенных ленинградцев из осажденного города...  </a:t>
            </a:r>
          </a:p>
          <a:p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Аскетичной формы стела с названием "Хлеб Насущный", опоясана четырьмя барельефами, изображающих сцены героического времени. Лаконичность и строгость исполнения этих памятников живо напоминают нам о грозном военном времени, мужестве советских людей, их героизме</a:t>
            </a:r>
            <a:r>
              <a:rPr lang="ru-RU" dirty="0" smtClean="0">
                <a:solidFill>
                  <a:srgbClr val="6666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dirty="0"/>
          </a:p>
        </p:txBody>
      </p:sp>
      <p:pic>
        <p:nvPicPr>
          <p:cNvPr id="4" name="Picture 3" descr="http://forumsmile.ru/u/4/7/3/473d5b147930170e7aa005160925b5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86675">
            <a:off x="7508426" y="5083868"/>
            <a:ext cx="830122" cy="18390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3.citywalls.ru/photo_104-106639.jpg?mt=1323585043"/>
          <p:cNvPicPr>
            <a:picLocks noChangeAspect="1" noChangeArrowheads="1"/>
          </p:cNvPicPr>
          <p:nvPr/>
        </p:nvPicPr>
        <p:blipFill>
          <a:blip r:embed="rId3" cstate="print"/>
          <a:srcRect l="5129" r="7692"/>
          <a:stretch>
            <a:fillRect/>
          </a:stretch>
        </p:blipFill>
        <p:spPr bwMode="auto">
          <a:xfrm>
            <a:off x="0" y="0"/>
            <a:ext cx="4857752" cy="4000528"/>
          </a:xfrm>
          <a:prstGeom prst="rect">
            <a:avLst/>
          </a:prstGeom>
          <a:noFill/>
        </p:spPr>
      </p:pic>
      <p:pic>
        <p:nvPicPr>
          <p:cNvPr id="3" name="Picture 2" descr="http://p1.citywalls.ru/photo_79-81605.jpg?mt=1300531211"/>
          <p:cNvPicPr>
            <a:picLocks noChangeAspect="1" noChangeArrowheads="1"/>
          </p:cNvPicPr>
          <p:nvPr/>
        </p:nvPicPr>
        <p:blipFill>
          <a:blip r:embed="rId4" cstate="print"/>
          <a:srcRect l="6757" r="2703"/>
          <a:stretch>
            <a:fillRect/>
          </a:stretch>
        </p:blipFill>
        <p:spPr bwMode="auto">
          <a:xfrm>
            <a:off x="4000496" y="3143248"/>
            <a:ext cx="4786346" cy="35099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7" y="642918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Барельефы на стелах  «Хлеб Насущный»</a:t>
            </a:r>
            <a:endParaRPr lang="ru-RU" sz="3600" dirty="0"/>
          </a:p>
        </p:txBody>
      </p:sp>
      <p:pic>
        <p:nvPicPr>
          <p:cNvPr id="6" name="Рисунок 6" descr="st1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00504"/>
            <a:ext cx="350046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305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User</cp:lastModifiedBy>
  <cp:revision>56</cp:revision>
  <dcterms:created xsi:type="dcterms:W3CDTF">2013-12-11T04:24:05Z</dcterms:created>
  <dcterms:modified xsi:type="dcterms:W3CDTF">2018-03-05T18:37:26Z</dcterms:modified>
</cp:coreProperties>
</file>