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7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4E7174-CE34-475A-AA10-213D247762FB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BF1A30-981D-4223-AD5D-FD7330C7F3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Мост Петра Великого</a:t>
            </a:r>
            <a:endParaRPr lang="ru-RU" dirty="0"/>
          </a:p>
        </p:txBody>
      </p:sp>
      <p:pic>
        <p:nvPicPr>
          <p:cNvPr id="4" name="Содержимое 3" descr="27230416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750099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4286256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bg1"/>
                </a:solidFill>
              </a:rPr>
              <a:t>«Достопримечательности </a:t>
            </a:r>
            <a:r>
              <a:rPr lang="ru-RU" sz="2400" b="1" dirty="0" smtClean="0">
                <a:solidFill>
                  <a:schemeClr val="bg1"/>
                </a:solidFill>
              </a:rPr>
              <a:t>Красногвардейского района </a:t>
            </a:r>
            <a:r>
              <a:rPr lang="ru-RU" sz="2400" b="1" smtClean="0">
                <a:solidFill>
                  <a:schemeClr val="bg1"/>
                </a:solidFill>
              </a:rPr>
              <a:t/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Санкт-Петербурга».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Проект ученицы 3 «В» класса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Пильганчук</a:t>
            </a:r>
            <a:r>
              <a:rPr lang="ru-RU" sz="2400" b="1" dirty="0" smtClean="0">
                <a:solidFill>
                  <a:schemeClr val="bg1"/>
                </a:solidFill>
              </a:rPr>
              <a:t> Екатерины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Начало строительства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484784"/>
            <a:ext cx="5904656" cy="4870141"/>
          </a:xfrm>
        </p:spPr>
        <p:txBody>
          <a:bodyPr>
            <a:noAutofit/>
          </a:bodyPr>
          <a:lstStyle/>
          <a:p>
            <a:r>
              <a:rPr lang="ru-RU" sz="2200" dirty="0" smtClean="0"/>
              <a:t>В июне 1884 года Городской Совет решил вопрос о строительстве моста от Смольного собора до верфи </a:t>
            </a:r>
            <a:r>
              <a:rPr lang="ru-RU" sz="2200" dirty="0" err="1" smtClean="0"/>
              <a:t>Крейтона</a:t>
            </a:r>
            <a:r>
              <a:rPr lang="ru-RU" sz="2200" dirty="0" smtClean="0"/>
              <a:t>: «Признать Охтинский пригород подлежащим к присоединению к городу Санкт-Петербургу». Непосредственные строительные работы начались 26 июня 1909 года, накануне 200-летия Полтавской битвы. Этой датой легко объяснить название будущего моста – Мост Петра Великого – император вышел победителем из этого знаменитого сражения. Торжественное же открытие переправы состоялось 26 октября 1911 года. </a:t>
            </a:r>
          </a:p>
          <a:p>
            <a:endParaRPr lang="ru-RU" sz="2200" dirty="0"/>
          </a:p>
        </p:txBody>
      </p:sp>
      <p:pic>
        <p:nvPicPr>
          <p:cNvPr id="5" name="Содержимое 4" descr="27225544.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700808"/>
            <a:ext cx="342161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Новое название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920084"/>
            <a:ext cx="5472608" cy="4937915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После революции мост было решено переименовать в «</a:t>
            </a:r>
            <a:r>
              <a:rPr lang="ru-RU" sz="2200" dirty="0" err="1" smtClean="0"/>
              <a:t>Большеохтенский</a:t>
            </a:r>
            <a:r>
              <a:rPr lang="ru-RU" sz="2200" dirty="0" smtClean="0"/>
              <a:t>». В 90-е годы была проведена масштабная реконструкция моста – было решено заменить подъемные механизмы и разводной пролет. В 1997 году состоялось повторное открытие. В новый же век </a:t>
            </a:r>
            <a:r>
              <a:rPr lang="ru-RU" sz="2200" dirty="0" err="1" smtClean="0"/>
              <a:t>Большеохтинский</a:t>
            </a:r>
            <a:r>
              <a:rPr lang="ru-RU" sz="2200" dirty="0" smtClean="0"/>
              <a:t> мост «шагнул» в по-настоящему обновленном облике – в 2000 году на нем было установлено не менее 1300 светильников, благодаря которым в темное время суток он приобретал совершенно сказочный вид.</a:t>
            </a:r>
          </a:p>
          <a:p>
            <a:endParaRPr lang="ru-RU" sz="1100" dirty="0"/>
          </a:p>
        </p:txBody>
      </p:sp>
      <p:pic>
        <p:nvPicPr>
          <p:cNvPr id="7" name="Содержимое 6" descr="photo_174-1789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844825"/>
            <a:ext cx="3672408" cy="427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Легенды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680520" cy="44348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 </a:t>
            </a:r>
            <a:r>
              <a:rPr lang="ru-RU" dirty="0" err="1" smtClean="0"/>
              <a:t>Большеохтинским</a:t>
            </a:r>
            <a:r>
              <a:rPr lang="ru-RU" dirty="0" smtClean="0"/>
              <a:t> мостом связана одна интересная городская легенда. Говорят, одна из миллиона его заклепок – золотая. Строители поставили её на счастье, предварительно покрыв металлической пленкой, так сказать, в целях безопасности. Этот миф за все время существования моста не удалось ни подтвердить, ни, к слову, опровергнуть, поэтому выбирайте сами – верить в него или нет. </a:t>
            </a:r>
          </a:p>
          <a:p>
            <a:endParaRPr lang="ru-RU" dirty="0"/>
          </a:p>
        </p:txBody>
      </p:sp>
      <p:pic>
        <p:nvPicPr>
          <p:cNvPr id="7" name="Содержимое 6" descr="5864686_x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620688"/>
            <a:ext cx="396044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Тауэрский</a:t>
            </a:r>
            <a:r>
              <a:rPr lang="ru-RU" dirty="0" smtClean="0"/>
              <a:t>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 слову, популярный советский фильм «Приключения Шерлока Холмса и Доктора Ватсона. Сокровища </a:t>
            </a:r>
            <a:r>
              <a:rPr lang="ru-RU" dirty="0" err="1"/>
              <a:t>Агры</a:t>
            </a:r>
            <a:r>
              <a:rPr lang="ru-RU" dirty="0"/>
              <a:t>» частично снимали в районе Малой </a:t>
            </a:r>
            <a:r>
              <a:rPr lang="ru-RU" dirty="0" err="1"/>
              <a:t>Охты</a:t>
            </a:r>
            <a:r>
              <a:rPr lang="ru-RU" dirty="0"/>
              <a:t> – </a:t>
            </a:r>
            <a:r>
              <a:rPr lang="ru-RU" dirty="0" err="1"/>
              <a:t>Большеохтинскому</a:t>
            </a:r>
            <a:r>
              <a:rPr lang="ru-RU" dirty="0"/>
              <a:t> мосту досталась почетная роль </a:t>
            </a:r>
            <a:r>
              <a:rPr lang="ru-RU" dirty="0" err="1"/>
              <a:t>Тауэрского</a:t>
            </a:r>
            <a:r>
              <a:rPr lang="ru-RU" dirty="0"/>
              <a:t> моста в Лондоне, Нева же изображала Темзу.  </a:t>
            </a:r>
          </a:p>
        </p:txBody>
      </p:sp>
      <p:pic>
        <p:nvPicPr>
          <p:cNvPr id="5" name="Содержимое 4" descr="27231407.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439248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Пешком через мост</a:t>
            </a:r>
            <a:endParaRPr lang="ru-RU" dirty="0"/>
          </a:p>
        </p:txBody>
      </p:sp>
      <p:pic>
        <p:nvPicPr>
          <p:cNvPr id="5" name="Содержимое 4" descr="IMG_20170211_1645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283" y="1920875"/>
            <a:ext cx="3326434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70211_1651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283" y="1920875"/>
            <a:ext cx="3326434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268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Мост Петра Великого</vt:lpstr>
      <vt:lpstr>Начало строительства</vt:lpstr>
      <vt:lpstr>Новое название</vt:lpstr>
      <vt:lpstr>Легенды</vt:lpstr>
      <vt:lpstr>Тауэрский мост</vt:lpstr>
      <vt:lpstr>Пешком через мост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 Петра Великого</dc:title>
  <dc:creator>ggg-svetlana</dc:creator>
  <cp:lastModifiedBy>130464luda</cp:lastModifiedBy>
  <cp:revision>8</cp:revision>
  <dcterms:created xsi:type="dcterms:W3CDTF">2017-02-12T07:21:36Z</dcterms:created>
  <dcterms:modified xsi:type="dcterms:W3CDTF">2017-02-12T20:20:11Z</dcterms:modified>
</cp:coreProperties>
</file>