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F63452-9456-468D-A860-B1519BCABBD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CF27CD2-F0A3-4A87-8A65-19EC967F2B5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0223" y="2967335"/>
            <a:ext cx="598356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Экскурсия в музей</a:t>
            </a:r>
            <a:b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ретротехники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февраль 2017 г.</a:t>
            </a:r>
            <a:b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 «В» класс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Рисунок 2" descr="o3IbgDjgpK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382008" cy="2251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77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48680"/>
            <a:ext cx="4195440" cy="236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Музей был основан в августе 2012 года. Инициатором создания музея выступил коллекционер Владимир </a:t>
            </a:r>
            <a:r>
              <a:rPr lang="ru-RU" sz="2400" dirty="0" err="1"/>
              <a:t>Гарнин</a:t>
            </a:r>
            <a:r>
              <a:rPr lang="ru-RU" sz="2400" dirty="0"/>
              <a:t>. В основу экспозиции легло его частное собрание ретро автомобилей. Все представленные в музее авто были отреставрированы сотрудниками музея. Основная часть экспонатов на ходу</a:t>
            </a:r>
            <a:r>
              <a:rPr lang="ru-RU" sz="2400" dirty="0" smtClean="0"/>
              <a:t>, что </a:t>
            </a:r>
            <a:r>
              <a:rPr lang="ru-RU" sz="2400" dirty="0"/>
              <a:t>позволяет им участвовать в различных общегородских мероприятиях, предполагающих присутствие ретро техники, и в съёмках кинофильмов исторической тематики.</a:t>
            </a:r>
          </a:p>
          <a:p>
            <a:r>
              <a:rPr lang="ru-RU" sz="2400" dirty="0"/>
              <a:t>Мотоциклы и автомобили периода Великой Отечественной войны принимают участие в военно-исторических реконструкциях.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bLxMri2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NQA7mwFn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bXBS0u7GG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gEYP-NyEZ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14kN3N_2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lGQNk9uCSW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nl-ilGd9cL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SFo8CxmVL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-U6ktuEOiW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ZIahzGms1x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</TotalTime>
  <Words>79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Метро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130464luda</dc:creator>
  <cp:lastModifiedBy>130464luda</cp:lastModifiedBy>
  <cp:revision>2</cp:revision>
  <dcterms:created xsi:type="dcterms:W3CDTF">2017-05-15T19:06:55Z</dcterms:created>
  <dcterms:modified xsi:type="dcterms:W3CDTF">2017-05-15T19:26:32Z</dcterms:modified>
</cp:coreProperties>
</file>