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14BFD0-DBC8-406A-B584-E524D5851CB8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4BE17A-7454-4D93-8E7A-30C6CCAB7DC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BE17A-7454-4D93-8E7A-30C6CCAB7DC2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BE17A-7454-4D93-8E7A-30C6CCAB7DC2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DF333-8330-4B44-BBCF-D7F4EC05D755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D6A4-5F1A-43BC-9654-53317215ED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DF333-8330-4B44-BBCF-D7F4EC05D755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D6A4-5F1A-43BC-9654-53317215ED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DF333-8330-4B44-BBCF-D7F4EC05D755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D6A4-5F1A-43BC-9654-53317215ED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DF333-8330-4B44-BBCF-D7F4EC05D755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D6A4-5F1A-43BC-9654-53317215ED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DF333-8330-4B44-BBCF-D7F4EC05D755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433D6A4-5F1A-43BC-9654-53317215ED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DF333-8330-4B44-BBCF-D7F4EC05D755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D6A4-5F1A-43BC-9654-53317215ED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DF333-8330-4B44-BBCF-D7F4EC05D755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D6A4-5F1A-43BC-9654-53317215ED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DF333-8330-4B44-BBCF-D7F4EC05D755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D6A4-5F1A-43BC-9654-53317215ED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DF333-8330-4B44-BBCF-D7F4EC05D755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D6A4-5F1A-43BC-9654-53317215ED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DF333-8330-4B44-BBCF-D7F4EC05D755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D6A4-5F1A-43BC-9654-53317215ED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DF333-8330-4B44-BBCF-D7F4EC05D755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D6A4-5F1A-43BC-9654-53317215ED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A0DF333-8330-4B44-BBCF-D7F4EC05D755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433D6A4-5F1A-43BC-9654-53317215ED0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Памятник Мечникову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Работу выполнил ученик 3 «В» класса </a:t>
            </a:r>
            <a:r>
              <a:rPr lang="ru-RU" dirty="0" err="1" smtClean="0">
                <a:solidFill>
                  <a:schemeClr val="tx1"/>
                </a:solidFill>
              </a:rPr>
              <a:t>Мишко</a:t>
            </a:r>
            <a:r>
              <a:rPr lang="ru-RU" dirty="0" smtClean="0">
                <a:solidFill>
                  <a:schemeClr val="tx1"/>
                </a:solidFill>
              </a:rPr>
              <a:t> Павел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Кто такой Мечников?</a:t>
            </a:r>
            <a:endParaRPr lang="ru-RU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Мечников Илья Ильич (1845-1916). Эмбриолог, микробиолог и патолог, лауреат Нобелевской премии (1908 г.). Именем Мечникова в 1919-1994 гг. называлась больница Петра Великого.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5" name="Содержимое 4" descr="01-Илья-Ильич-Мечников-1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3929058" y="1000108"/>
            <a:ext cx="4643470" cy="464347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214290"/>
            <a:ext cx="3008313" cy="6643710"/>
          </a:xfrm>
        </p:spPr>
        <p:txBody>
          <a:bodyPr>
            <a:noAutofit/>
          </a:bodyPr>
          <a:lstStyle/>
          <a:p>
            <a:r>
              <a:rPr lang="ru-RU" sz="2800" dirty="0" smtClean="0"/>
              <a:t>Памятник поставил Скульптор Шервуд Леонид Владимирович (1871-1954)</a:t>
            </a:r>
            <a:br>
              <a:rPr lang="ru-RU" sz="2800" dirty="0" smtClean="0"/>
            </a:br>
            <a:r>
              <a:rPr lang="ru-RU" sz="2800" dirty="0" smtClean="0"/>
              <a:t>Открыт памятник 30 июня 1936 г.</a:t>
            </a:r>
            <a:br>
              <a:rPr lang="ru-RU" sz="2800" dirty="0" smtClean="0"/>
            </a:br>
            <a:r>
              <a:rPr lang="ru-RU" sz="2800" dirty="0" smtClean="0"/>
              <a:t>Материалы: бронза — скульптура; гранит темно-серый, кованый и полированный — постамент.</a:t>
            </a:r>
            <a:br>
              <a:rPr lang="ru-RU" sz="2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5" name="Содержимое 4" descr="пам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3786182" y="1571612"/>
            <a:ext cx="5530963" cy="414340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369868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Где находится</a:t>
            </a:r>
            <a:r>
              <a:rPr lang="ru-RU" sz="3100" dirty="0"/>
              <a:t>?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1071546"/>
            <a:ext cx="3008313" cy="5143536"/>
          </a:xfrm>
        </p:spPr>
        <p:txBody>
          <a:bodyPr>
            <a:normAutofit fontScale="92500" lnSpcReduction="20000"/>
          </a:bodyPr>
          <a:lstStyle/>
          <a:p>
            <a:r>
              <a:rPr lang="ru-RU" sz="2200" dirty="0" smtClean="0"/>
              <a:t>Памятник И. И. Мечникову расположен на территории Государственной Медицинской академии Санкт - Петербурга. Памятник  находится в зоне сквера, с тихими аллеями и уютными скамейками, принадлежащей к архитектурному ансамблю Клинической больницы имени Петра Великого, носящей ранее имя биолога и одноименной Государственной Медицинской академии.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</a:p>
        </p:txBody>
      </p:sp>
      <p:pic>
        <p:nvPicPr>
          <p:cNvPr id="5" name="Содержимое 4" descr="больница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575050" y="1282700"/>
            <a:ext cx="5111750" cy="38338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8940"/>
          </a:xfrm>
        </p:spPr>
        <p:txBody>
          <a:bodyPr/>
          <a:lstStyle/>
          <a:p>
            <a:r>
              <a:rPr lang="ru-RU" dirty="0" smtClean="0"/>
              <a:t>Надпись на памятнике:</a:t>
            </a:r>
            <a:br>
              <a:rPr lang="ru-RU" dirty="0" smtClean="0"/>
            </a:br>
            <a:r>
              <a:rPr lang="ru-RU" dirty="0" smtClean="0"/>
              <a:t>“Нет в мире непонятного, многое не понято”.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24</TotalTime>
  <Words>113</Words>
  <Application>Microsoft Office PowerPoint</Application>
  <PresentationFormat>Экран (4:3)</PresentationFormat>
  <Paragraphs>10</Paragraphs>
  <Slides>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Апекс</vt:lpstr>
      <vt:lpstr>Памятник Мечникову</vt:lpstr>
      <vt:lpstr>Кто такой Мечников?</vt:lpstr>
      <vt:lpstr>Слайд 3</vt:lpstr>
      <vt:lpstr>Где находится?</vt:lpstr>
      <vt:lpstr>Надпись на памятнике: “Нет в мире непонятного, многое не понято”.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Памятник Мечникову</dc:title>
  <dc:creator>Маша</dc:creator>
  <cp:lastModifiedBy>Маша</cp:lastModifiedBy>
  <cp:revision>3</cp:revision>
  <dcterms:created xsi:type="dcterms:W3CDTF">2017-02-13T17:50:14Z</dcterms:created>
  <dcterms:modified xsi:type="dcterms:W3CDTF">2017-02-13T18:26:03Z</dcterms:modified>
</cp:coreProperties>
</file>