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104CB7-BE95-43FF-A5B1-F9AC421FBBC8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CAB8E2-E69B-44D8-82E9-BD9DF905AA6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xVuuhhmKW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88640"/>
            <a:ext cx="5148064" cy="3429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95536" y="37890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Памятник погибшим работникам 2-го Ленинградского медицинского института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4941168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Презентация</a:t>
            </a:r>
            <a:br>
              <a:rPr lang="ru-RU" sz="2400" dirty="0" smtClean="0"/>
            </a:br>
            <a:r>
              <a:rPr lang="ru-RU" sz="2400" dirty="0" smtClean="0"/>
              <a:t>ученика 4 «В» класса</a:t>
            </a:r>
            <a:br>
              <a:rPr lang="ru-RU" sz="2400" dirty="0" smtClean="0"/>
            </a:br>
            <a:r>
              <a:rPr lang="ru-RU" sz="2400" dirty="0" smtClean="0"/>
              <a:t>лицея №265</a:t>
            </a:r>
            <a:br>
              <a:rPr lang="ru-RU" sz="2400" dirty="0" smtClean="0"/>
            </a:br>
            <a:r>
              <a:rPr lang="ru-RU" sz="2400" dirty="0" err="1" smtClean="0"/>
              <a:t>Грещук</a:t>
            </a:r>
            <a:r>
              <a:rPr lang="ru-RU" sz="2400" dirty="0" smtClean="0"/>
              <a:t> Кирилла.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51344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Памятник погибшим работникам 2-го Ленинградского медицинского института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Адрес: Пискаревский пр., д. 47, на территории Санкт-Петербургской государственной медицинской академии имени И. И. Мечникова, в сквере между 3-м и 7-м корпусами.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Памятник сотрудникам 2-го Ленинградского медицинского института, погибших в Великую Отечественную войну открыт 4 мая 1985 г. Архитектор Я. Н. Лукин, скульптор Н. А. Алиев. Гранит.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Надпись на лицевой стороне памятника: "Вечная память и слава сотрудникам и студентам ЛСГМИ. 1941-1945", на торцах: "сооружен 1985", "в день 40-летия Победы". На обратной стороне: "1941-1945".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54726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Санкт-Петербургская государственная медицинская академия берет свое начало от Психоневрологического института, созданного в 1907 г. академиком В. М. Бехтеревым. Институт имел медицинский, юридический и педагогический факультеты. В 1920 г. медицинский факультет был преобразован в Государственный институт медицинских знаний (ГИМЗ), который в 1930 г. был переименован во 2-й Ленинградский медицинский институт. С началом Великой Отечественной войны в июне 1941 из института ушли на фронт свыше 700 врачей и медицинских сестер, но институт продолжал </a:t>
            </a:r>
            <a:r>
              <a:rPr lang="ru-RU" sz="2400" dirty="0" smtClean="0"/>
              <a:t>работать.</a:t>
            </a:r>
            <a:endParaRPr lang="ru-RU" sz="2400" dirty="0"/>
          </a:p>
        </p:txBody>
      </p:sp>
      <p:pic>
        <p:nvPicPr>
          <p:cNvPr id="3" name="Рисунок 2" descr="xseN2sLQ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692696"/>
            <a:ext cx="3168352" cy="5733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При 2-м ЛМИ развернулся госпиталь № 2222 и продолжалась подготовка врачей. Это был единственный в Ленинграде медицинский ВУЗ, который не прекратил </a:t>
            </a:r>
            <a:r>
              <a:rPr lang="ru-RU" sz="2400" dirty="0" err="1"/>
              <a:t>обычение</a:t>
            </a:r>
            <a:r>
              <a:rPr lang="ru-RU" sz="2400" dirty="0"/>
              <a:t> врачей даже в период блокады города. За это время институт выпустил </a:t>
            </a:r>
            <a:r>
              <a:rPr lang="ru-RU" sz="2400" dirty="0" smtClean="0"/>
              <a:t>1300 врачей</a:t>
            </a:r>
            <a:r>
              <a:rPr lang="ru-RU" sz="2400" dirty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25января 1947 г. 2-й ЛМИ был преобразован в Ленинградский санитарно-гигиенический медицинский институт (ЛСГМИ).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 июне 1994 г. институт получил статус медицинской академии и название Санкт-Петербургская государственная медицинская академия им. И. И. Мечникова (</a:t>
            </a:r>
            <a:r>
              <a:rPr lang="ru-RU" sz="2400" dirty="0" err="1"/>
              <a:t>СПбГМА</a:t>
            </a:r>
            <a:r>
              <a:rPr lang="ru-RU" sz="2400" dirty="0"/>
              <a:t>).</a:t>
            </a:r>
          </a:p>
        </p:txBody>
      </p:sp>
      <p:pic>
        <p:nvPicPr>
          <p:cNvPr id="3" name="Рисунок 2" descr="x_0K9v3i86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005064"/>
            <a:ext cx="5040560" cy="2648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cBY5kJ7iF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05064"/>
            <a:ext cx="3275856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140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Начальная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130464luda</dc:creator>
  <cp:lastModifiedBy>130464luda</cp:lastModifiedBy>
  <cp:revision>2</cp:revision>
  <dcterms:created xsi:type="dcterms:W3CDTF">2018-03-22T20:09:41Z</dcterms:created>
  <dcterms:modified xsi:type="dcterms:W3CDTF">2018-03-22T20:25:18Z</dcterms:modified>
</cp:coreProperties>
</file>