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3D9DF6-9077-4848-9DB6-66B55E9561D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38DD29-82B7-44AE-9184-21E12D66724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qLTeuAlo0u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475989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22177" y="5517232"/>
            <a:ext cx="8921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Памятник погибшим работникам с/</a:t>
            </a:r>
            <a:r>
              <a:rPr lang="ru-RU" sz="2800" dirty="0" err="1" smtClean="0"/>
              <a:t>х</a:t>
            </a:r>
            <a:r>
              <a:rPr lang="ru-RU" sz="2800" dirty="0" smtClean="0"/>
              <a:t> "Ручьи"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548680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Презентация</a:t>
            </a:r>
            <a:br>
              <a:rPr lang="ru-RU" sz="2400" dirty="0" smtClean="0"/>
            </a:br>
            <a:r>
              <a:rPr lang="ru-RU" sz="2400" dirty="0" smtClean="0"/>
              <a:t>ученика 4 «В» класса </a:t>
            </a:r>
            <a:br>
              <a:rPr lang="ru-RU" sz="2400" dirty="0" smtClean="0"/>
            </a:br>
            <a:r>
              <a:rPr lang="ru-RU" sz="2400" dirty="0" smtClean="0"/>
              <a:t>лицея №265</a:t>
            </a:r>
          </a:p>
          <a:p>
            <a:r>
              <a:rPr lang="ru-RU" sz="2400" dirty="0" smtClean="0"/>
              <a:t>Богданова Кирилла.</a:t>
            </a:r>
            <a:br>
              <a:rPr lang="ru-RU" sz="2400" dirty="0" smtClean="0"/>
            </a:br>
            <a:r>
              <a:rPr lang="ru-RU" sz="2400" dirty="0" smtClean="0"/>
              <a:t>2018 г.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Памятник погибшим работникам с/</a:t>
            </a:r>
            <a:r>
              <a:rPr lang="ru-RU" sz="2400" dirty="0" err="1"/>
              <a:t>х</a:t>
            </a:r>
            <a:r>
              <a:rPr lang="ru-RU" sz="2400" dirty="0"/>
              <a:t> "Ручьи"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Адрес: Ручьи, Пискаревский проспект, четная сторона, в сквере, напротив дома 149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Памятный обелиск. Плита из серого гранита установлена на сваренные металлические балки (</a:t>
            </a:r>
            <a:r>
              <a:rPr lang="ru-RU" sz="2400" dirty="0" err="1"/>
              <a:t>двутавры</a:t>
            </a:r>
            <a:r>
              <a:rPr lang="ru-RU" sz="2400" dirty="0"/>
              <a:t>). Нижняя часть обелиска сложена из валунов. Основание обелиска из бетона. Памятник ухожен.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Текст: "Вечная память работникам с/</a:t>
            </a:r>
            <a:r>
              <a:rPr lang="ru-RU" sz="2400" dirty="0" err="1"/>
              <a:t>х</a:t>
            </a:r>
            <a:r>
              <a:rPr lang="ru-RU" sz="2400" dirty="0"/>
              <a:t> "Ручьи" погибшим в боях за Родину 1941 - 1945 годах". 48 фамилий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s-u5TSU45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547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vF0JBBW0Z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15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130464luda</dc:creator>
  <cp:lastModifiedBy>130464luda</cp:lastModifiedBy>
  <cp:revision>1</cp:revision>
  <dcterms:created xsi:type="dcterms:W3CDTF">2018-03-22T19:49:24Z</dcterms:created>
  <dcterms:modified xsi:type="dcterms:W3CDTF">2018-03-22T19:58:04Z</dcterms:modified>
</cp:coreProperties>
</file>