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73757A7-A98D-4DB8-8365-D9689C0A013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ACFA2D2-5F7F-415C-8211-86CECA7BE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57A7-A98D-4DB8-8365-D9689C0A013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A2D2-5F7F-415C-8211-86CECA7BE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57A7-A98D-4DB8-8365-D9689C0A013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A2D2-5F7F-415C-8211-86CECA7BE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73757A7-A98D-4DB8-8365-D9689C0A013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A2D2-5F7F-415C-8211-86CECA7BE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73757A7-A98D-4DB8-8365-D9689C0A013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ACFA2D2-5F7F-415C-8211-86CECA7BE724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3757A7-A98D-4DB8-8365-D9689C0A013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ACFA2D2-5F7F-415C-8211-86CECA7BE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73757A7-A98D-4DB8-8365-D9689C0A013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ACFA2D2-5F7F-415C-8211-86CECA7BE72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57A7-A98D-4DB8-8365-D9689C0A013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A2D2-5F7F-415C-8211-86CECA7BE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3757A7-A98D-4DB8-8365-D9689C0A013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ACFA2D2-5F7F-415C-8211-86CECA7BE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73757A7-A98D-4DB8-8365-D9689C0A013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ACFA2D2-5F7F-415C-8211-86CECA7BE72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73757A7-A98D-4DB8-8365-D9689C0A013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ACFA2D2-5F7F-415C-8211-86CECA7BE72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73757A7-A98D-4DB8-8365-D9689C0A013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ACFA2D2-5F7F-415C-8211-86CECA7BE72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Zju-zZJG7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916832"/>
            <a:ext cx="3542751" cy="4725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187624" y="404665"/>
            <a:ext cx="734481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Памятный знак 301-му отдельному артиллерийскому дивизиону КБФ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4581128"/>
            <a:ext cx="4032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Презентация  выполнена учеником 4 «В» класса</a:t>
            </a:r>
            <a:br>
              <a:rPr lang="ru-RU" sz="2400" i="1" dirty="0" smtClean="0"/>
            </a:br>
            <a:r>
              <a:rPr lang="ru-RU" sz="2400" i="1" dirty="0" smtClean="0"/>
              <a:t>ГБОУ лицея №265</a:t>
            </a:r>
            <a:br>
              <a:rPr lang="ru-RU" sz="2400" i="1" dirty="0" smtClean="0"/>
            </a:br>
            <a:r>
              <a:rPr lang="ru-RU" sz="2400" i="1" dirty="0" err="1" smtClean="0"/>
              <a:t>Мишко</a:t>
            </a:r>
            <a:r>
              <a:rPr lang="ru-RU" sz="2400" i="1" dirty="0" smtClean="0"/>
              <a:t> Павла.</a:t>
            </a:r>
            <a:endParaRPr lang="ru-RU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3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Памятный знак 301-му отдельному артиллерийскому дивизиону КБФ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Адрес: Пискаревский пр., возле д. 13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Памятный знак представляет собой четыре вертикальных символических пушечных ствола с укрепленным на них кругом и надписью "900 дней".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На мемориальной доске выбита надпись: "1941-1944. Невская Дубровка. 301 Отдельный Морской Артдивизион КБФ".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У бетонного основания памятника положен морской якорь. Памятник расположен на территории бывшей средней школы № </a:t>
            </a:r>
            <a:r>
              <a:rPr lang="ru-RU" sz="2400" b="1" dirty="0" smtClean="0"/>
              <a:t>198.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JMHj07JQT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0"/>
            <a:ext cx="7200799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</TotalTime>
  <Words>22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Яркая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130464luda</dc:creator>
  <cp:lastModifiedBy>130464luda</cp:lastModifiedBy>
  <cp:revision>1</cp:revision>
  <dcterms:created xsi:type="dcterms:W3CDTF">2018-03-22T19:59:46Z</dcterms:created>
  <dcterms:modified xsi:type="dcterms:W3CDTF">2018-03-22T20:08:00Z</dcterms:modified>
</cp:coreProperties>
</file>