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999040" cy="977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Достопримечательности  Красногвардейского района.</a:t>
            </a:r>
            <a:br>
              <a:rPr lang="ru-RU" dirty="0" smtClean="0"/>
            </a:br>
            <a:r>
              <a:rPr lang="ru-RU" dirty="0" smtClean="0"/>
              <a:t>Парк  Малиновка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7854696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				</a:t>
            </a:r>
            <a:r>
              <a:rPr lang="ru-RU" sz="3100" dirty="0" smtClean="0">
                <a:solidFill>
                  <a:schemeClr val="bg1"/>
                </a:solidFill>
              </a:rPr>
              <a:t>Выполнил </a:t>
            </a:r>
          </a:p>
          <a:p>
            <a:pPr algn="l"/>
            <a:r>
              <a:rPr lang="ru-RU" sz="3100" dirty="0" smtClean="0">
                <a:solidFill>
                  <a:schemeClr val="bg1"/>
                </a:solidFill>
              </a:rPr>
              <a:t>				Ученик 4 «В» </a:t>
            </a:r>
            <a:r>
              <a:rPr lang="ru-RU" sz="3100" dirty="0" smtClean="0">
                <a:solidFill>
                  <a:schemeClr val="bg1"/>
                </a:solidFill>
              </a:rPr>
              <a:t>класса</a:t>
            </a:r>
          </a:p>
          <a:p>
            <a:pPr algn="l"/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                                                ГБОУ лицея №265</a:t>
            </a:r>
          </a:p>
          <a:p>
            <a:pPr algn="l"/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ru-RU" sz="3100" dirty="0" err="1" smtClean="0">
                <a:solidFill>
                  <a:schemeClr val="bg1"/>
                </a:solidFill>
              </a:rPr>
              <a:t>Блашников</a:t>
            </a:r>
            <a:r>
              <a:rPr lang="ru-RU" sz="3100" dirty="0" smtClean="0">
                <a:solidFill>
                  <a:schemeClr val="bg1"/>
                </a:solidFill>
              </a:rPr>
              <a:t> Егор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Открытие</a:t>
            </a:r>
            <a:endParaRPr lang="ru-RU" b="1" dirty="0"/>
          </a:p>
        </p:txBody>
      </p:sp>
      <p:pic>
        <p:nvPicPr>
          <p:cNvPr id="4" name="Содержимое 3" descr="1 карт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9"/>
            <a:ext cx="5184576" cy="342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71592" y="242088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Парк «Малиновка» располагается в районе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Ржевка-Пороховые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города Санкт-Петербурга.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открытие пришлось на 1980-е годы.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История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5120" y="1844824"/>
            <a:ext cx="3348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Раньше вблизи территории, занимаемой парком, находилась деревня Малиновка, а рядом протекала одноимённая речка, являвшаяся притоком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Охты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869160"/>
            <a:ext cx="7920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1970х годах реку засыпали, а в её русле были образованы два пруда, сейчас они являются одними из главных объектов парка.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В конце 2000-х годов парку было присвоено официальное название.</a:t>
            </a:r>
          </a:p>
          <a:p>
            <a:endParaRPr lang="ru-RU" dirty="0"/>
          </a:p>
        </p:txBody>
      </p:sp>
      <p:pic>
        <p:nvPicPr>
          <p:cNvPr id="9" name="Содержимое 8" descr="0LNwk9We1H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521517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артинка 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4038600" cy="315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картинка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077072"/>
            <a:ext cx="4214374" cy="223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88024" y="112474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 центральным объектам парка также относятся возведённые в конце 2000-х годов церковь Покрова Пресвятой Богородицы и часовня.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365105"/>
            <a:ext cx="4104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Примерно в то же время часть территории была отдана под строительство ТРК «Июнь» и теннисного клуба.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артинк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793" r="1149"/>
          <a:stretch>
            <a:fillRect/>
          </a:stretch>
        </p:blipFill>
        <p:spPr>
          <a:xfrm>
            <a:off x="1619672" y="764704"/>
            <a:ext cx="6192688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515719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парке в 2010 году заложили аллею в память о 65-летии победы в Великой Отечественной войне.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891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Парк «Малиновка» является одной из немногих зелёных зон района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Ржевка-Пороховые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потому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особенно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любим жителями и гостями данной части города.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36912"/>
            <a:ext cx="6768752" cy="382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80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Достопримечательности  Красногвардейского района. Парк  Малиновка</vt:lpstr>
      <vt:lpstr>Открытие</vt:lpstr>
      <vt:lpstr>История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 Красногвардейского района.  Парка Малиновка</dc:title>
  <dc:creator>пользователь</dc:creator>
  <cp:lastModifiedBy>130464luda</cp:lastModifiedBy>
  <cp:revision>5</cp:revision>
  <dcterms:created xsi:type="dcterms:W3CDTF">2018-02-14T16:06:20Z</dcterms:created>
  <dcterms:modified xsi:type="dcterms:W3CDTF">2018-02-25T12:14:57Z</dcterms:modified>
</cp:coreProperties>
</file>