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3" r:id="rId2"/>
    <p:sldId id="256" r:id="rId3"/>
    <p:sldId id="257" r:id="rId4"/>
    <p:sldId id="258" r:id="rId5"/>
    <p:sldId id="273" r:id="rId6"/>
    <p:sldId id="268" r:id="rId7"/>
    <p:sldId id="282" r:id="rId8"/>
    <p:sldId id="286" r:id="rId9"/>
    <p:sldId id="277" r:id="rId10"/>
    <p:sldId id="275" r:id="rId11"/>
    <p:sldId id="264" r:id="rId12"/>
    <p:sldId id="281" r:id="rId13"/>
    <p:sldId id="283" r:id="rId14"/>
    <p:sldId id="290" r:id="rId15"/>
    <p:sldId id="287" r:id="rId16"/>
    <p:sldId id="289" r:id="rId17"/>
    <p:sldId id="288" r:id="rId18"/>
    <p:sldId id="276" r:id="rId19"/>
    <p:sldId id="279" r:id="rId20"/>
    <p:sldId id="274" r:id="rId21"/>
    <p:sldId id="259" r:id="rId22"/>
    <p:sldId id="285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713" autoAdjust="0"/>
  </p:normalViewPr>
  <p:slideViewPr>
    <p:cSldViewPr>
      <p:cViewPr varScale="1">
        <p:scale>
          <a:sx n="91" d="100"/>
          <a:sy n="91" d="100"/>
        </p:scale>
        <p:origin x="-154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A8AAC-A04F-48BE-AF46-311FC4B73122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5A834-DC89-455A-9B77-B84425A3E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Родители  дети</a:t>
            </a:r>
            <a:r>
              <a:rPr lang="ru-RU" baseline="0" dirty="0" smtClean="0"/>
              <a:t> и сотрудники детской библиотеки №5 Красногвардейского района Петербурга.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5A771-0AE2-4E65-8D79-C263CF9567EB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ou127spb.a2b2.ru/section/2173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56176" y="623731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</a:rPr>
              <a:t>http://ou127spb.a2b2.ru/</a:t>
            </a:r>
            <a:endParaRPr lang="en-US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67" name="Picture 5" descr="C:\Documents and Settings\User\Рабочий стол\Картинки по ПДД\IMG_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29448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6" descr="C:\Documents and Settings\User\Рабочий стол\фото\DSC_5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7388" y="2946400"/>
            <a:ext cx="28797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63" name="Object 3"/>
          <p:cNvGraphicFramePr>
            <a:graphicFrameLocks noChangeAspect="1"/>
          </p:cNvGraphicFramePr>
          <p:nvPr>
            <p:ph idx="1"/>
          </p:nvPr>
        </p:nvGraphicFramePr>
        <p:xfrm>
          <a:off x="2895600" y="4343400"/>
          <a:ext cx="3200400" cy="2141538"/>
        </p:xfrm>
        <a:graphic>
          <a:graphicData uri="http://schemas.openxmlformats.org/presentationml/2006/ole">
            <p:oleObj spid="_x0000_s1026" name="CorelDRAW" r:id="rId5" imgW="4072680" imgH="2724840" progId="">
              <p:embed/>
            </p:oleObj>
          </a:graphicData>
        </a:graphic>
      </p:graphicFrame>
      <p:sp>
        <p:nvSpPr>
          <p:cNvPr id="3" name="Заголовок 2"/>
          <p:cNvSpPr>
            <a:spLocks/>
          </p:cNvSpPr>
          <p:nvPr/>
        </p:nvSpPr>
        <p:spPr bwMode="gray">
          <a:xfrm>
            <a:off x="76200" y="838200"/>
            <a:ext cx="895508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/>
            </a:r>
            <a:b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 бюджетное дошкольное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образовательное учреждение детский сад № 27 комбинированного вида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Красногвардейского района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Санкт-Петербурга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white">
          <a:xfrm>
            <a:off x="6096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</a:rPr>
              <a:t>Ириновский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</a:rPr>
              <a:t> пр. 17/4; т/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</a:rPr>
              <a:t>ф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</a:rPr>
              <a:t> 5298300; </a:t>
            </a:r>
            <a:endParaRPr lang="ru-RU" sz="24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</a:rPr>
              <a:t>е-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mail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</a:rPr>
              <a:t>sad27@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</a:rPr>
              <a:t>mail.ru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637" y="1268760"/>
            <a:ext cx="3552395" cy="2664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94968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Взаимопосещения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экскурсии в школу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Пользователь\Desktop\Работа с семьей\IMG_07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083" y="1268760"/>
            <a:ext cx="3576397" cy="268229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4077072"/>
            <a:ext cx="3528392" cy="2639234"/>
          </a:xfrm>
          <a:prstGeom prst="rect">
            <a:avLst/>
          </a:prstGeom>
        </p:spPr>
      </p:pic>
      <p:pic>
        <p:nvPicPr>
          <p:cNvPr id="6" name="Picture 2" descr="C:\Documents and Settings\Admin\Рабочий стол\Вероника в школе\_DSC1015.JPG"/>
          <p:cNvPicPr>
            <a:picLocks noChangeAspect="1" noChangeArrowheads="1"/>
          </p:cNvPicPr>
          <p:nvPr/>
        </p:nvPicPr>
        <p:blipFill>
          <a:blip r:embed="rId5" cstate="print"/>
          <a:srcRect r="15839"/>
          <a:stretch>
            <a:fillRect/>
          </a:stretch>
        </p:blipFill>
        <p:spPr bwMode="auto">
          <a:xfrm>
            <a:off x="1328568" y="4149080"/>
            <a:ext cx="3531464" cy="2431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8235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Совместные праздники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Работа с семьей\_IGP9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302720" cy="288000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Работа с семьей\_IGP9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302720" cy="2880000"/>
          </a:xfrm>
          <a:prstGeom prst="rect">
            <a:avLst/>
          </a:prstGeom>
          <a:noFill/>
        </p:spPr>
      </p:pic>
      <p:pic>
        <p:nvPicPr>
          <p:cNvPr id="17410" name="Picture 2" descr="C:\Users\Пользователь\Desktop\Для просмотра\Фото и видео с праздников наташа\олимпиада открытие фото\DSC_0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4704"/>
            <a:ext cx="4348262" cy="2880000"/>
          </a:xfrm>
          <a:prstGeom prst="rect">
            <a:avLst/>
          </a:prstGeom>
          <a:noFill/>
        </p:spPr>
      </p:pic>
      <p:pic>
        <p:nvPicPr>
          <p:cNvPr id="16386" name="Picture 2" descr="C:\Users\Пользователь\Desktop\Работа с семьей\DSC_0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348262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18488" cy="4699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Совместный уроки воспитанников ГБДОУ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№27 с учащимися школы № 562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263" y="900113"/>
            <a:ext cx="3538537" cy="1736725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ГОУ № 562: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Левина Елена Юрьевна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691680" y="4653136"/>
            <a:ext cx="353853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ГБДОУ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/с №27: Борисова Ирина Владимировна</a:t>
            </a:r>
          </a:p>
        </p:txBody>
      </p:sp>
      <p:pic>
        <p:nvPicPr>
          <p:cNvPr id="48133" name="Picture 5" descr="im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836613"/>
            <a:ext cx="31559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img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205038"/>
            <a:ext cx="31559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 descr="img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4149725"/>
            <a:ext cx="31559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Открытые занятия для родителей </a:t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педагогов школ</a:t>
            </a:r>
            <a:endParaRPr lang="en-US" sz="3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Дата 3"/>
          <p:cNvSpPr txBox="1">
            <a:spLocks noGrp="1"/>
          </p:cNvSpPr>
          <p:nvPr/>
        </p:nvSpPr>
        <p:spPr bwMode="white">
          <a:xfrm>
            <a:off x="3505200" y="6537325"/>
            <a:ext cx="213360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www.sadik27.narod.ru</a:t>
            </a:r>
          </a:p>
        </p:txBody>
      </p:sp>
      <p:pic>
        <p:nvPicPr>
          <p:cNvPr id="20483" name="Picture 3" descr="C:\Users\Пользователь\Downloads\IMG_2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3840219" cy="2880000"/>
          </a:xfrm>
          <a:prstGeom prst="rect">
            <a:avLst/>
          </a:prstGeom>
          <a:noFill/>
        </p:spPr>
      </p:pic>
      <p:pic>
        <p:nvPicPr>
          <p:cNvPr id="20484" name="Picture 4" descr="C:\Users\Пользователь\Downloads\IMG_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3840219" cy="2880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340768"/>
            <a:ext cx="426459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35696" y="0"/>
            <a:ext cx="655272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Досуги для родителей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411" name="Picture 3" descr="C:\Users\Пользователь\Desktop\Работа с семьей\IMGP4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120000" cy="2340000"/>
          </a:xfrm>
          <a:prstGeom prst="rect">
            <a:avLst/>
          </a:prstGeom>
          <a:noFill/>
        </p:spPr>
      </p:pic>
      <p:pic>
        <p:nvPicPr>
          <p:cNvPr id="17412" name="Picture 4" descr="C:\Users\Пользователь\Desktop\Работа с семьей\IMGP4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293096"/>
            <a:ext cx="3120000" cy="2340000"/>
          </a:xfrm>
          <a:prstGeom prst="rect">
            <a:avLst/>
          </a:prstGeom>
          <a:noFill/>
        </p:spPr>
      </p:pic>
      <p:pic>
        <p:nvPicPr>
          <p:cNvPr id="17413" name="Picture 5" descr="C:\Users\Пользователь\Desktop\Работа с семьей\MFEv8EK-Jh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12776"/>
            <a:ext cx="3120000" cy="2340000"/>
          </a:xfrm>
          <a:prstGeom prst="rect">
            <a:avLst/>
          </a:prstGeom>
          <a:noFill/>
        </p:spPr>
      </p:pic>
      <p:pic>
        <p:nvPicPr>
          <p:cNvPr id="17415" name="Picture 7" descr="C:\Users\Пользователь\Desktop\Работа с семьей\IMG_8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3119900" cy="2340000"/>
          </a:xfrm>
          <a:prstGeom prst="rect">
            <a:avLst/>
          </a:prstGeom>
          <a:noFill/>
        </p:spPr>
      </p:pic>
      <p:pic>
        <p:nvPicPr>
          <p:cNvPr id="17414" name="Picture 6" descr="C:\Users\Пользователь\Desktop\Работа с семьей\Изображение 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996952"/>
            <a:ext cx="3119788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0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театров, музеев с семьей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рамках проектной деятельности ДОУ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G:\Новая папка\Новая папка5\img2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1" r="4031" b="9532"/>
          <a:stretch/>
        </p:blipFill>
        <p:spPr bwMode="auto">
          <a:xfrm>
            <a:off x="2936473" y="1196752"/>
            <a:ext cx="3867775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Миша\дом кни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88840"/>
            <a:ext cx="2052647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Копия DSCN52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5536" y="2060848"/>
            <a:ext cx="2362200" cy="3124200"/>
          </a:xfrm>
          <a:prstGeom prst="rect">
            <a:avLst/>
          </a:prstGeom>
          <a:noFill/>
          <a:ln/>
        </p:spPr>
      </p:pic>
      <p:pic>
        <p:nvPicPr>
          <p:cNvPr id="10" name="Picture 4" descr="D:\русское\y_b29b1e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61048"/>
            <a:ext cx="3877447" cy="27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0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театров, музеев с семьей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рамках проектной деятельности ДОУ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C:\Users\Любимка\Desktop\Блокада70\IMG_7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51" y="4149080"/>
            <a:ext cx="3407157" cy="2555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25064"/>
            <a:ext cx="1920000" cy="2880000"/>
          </a:xfrm>
          <a:prstGeom prst="rect">
            <a:avLst/>
          </a:prstGeom>
        </p:spPr>
      </p:pic>
      <p:pic>
        <p:nvPicPr>
          <p:cNvPr id="9" name="Picture 7" descr="C:\Users\Любимка\Downloads\IMG_8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24744"/>
            <a:ext cx="3779912" cy="28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Пользователь\Documents\Елена\фото гдоу\Полина\б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149080"/>
            <a:ext cx="3384376" cy="2537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Клуб семейного чтения «Лукоморье»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5042793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Родители,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дети и сотрудники детской библиотеки №5 Красногвардейского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г. Санкт-Петербурга.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Фотогалерея    Детская библиотека №5    ЦБС Красногвардейского района_files\5det_klub_lukomore_nebylicy_v_licah_4_apr_025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3784"/>
            <a:ext cx="3919984" cy="2204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отогалерея    Детская библиотека №5    ЦБС Красногвардейского район1_files\5det_klub_lukomorevorobishka_18_apr_042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7" y="3861048"/>
            <a:ext cx="4466453" cy="2512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галерея    Детская библиотека №5    ЦБС Красногвардейского район1_files\5det_klub_lukomore_nebylicy_v_licah_4_apr_063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41" y="1493784"/>
            <a:ext cx="4522555" cy="2871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выпускников детского сада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65" descr="DSC_94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273133" cy="2841179"/>
          </a:xfrm>
          <a:prstGeom prst="rect">
            <a:avLst/>
          </a:prstGeom>
          <a:noFill/>
        </p:spPr>
      </p:pic>
      <p:pic>
        <p:nvPicPr>
          <p:cNvPr id="19458" name="Picture 2" descr="C:\Users\Пользователь\Documents\Елена\фото гдоу\выпускники 2009 вечер встреч 7 гр\DSC_2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861048"/>
            <a:ext cx="4331400" cy="2880000"/>
          </a:xfrm>
          <a:prstGeom prst="rect">
            <a:avLst/>
          </a:prstGeom>
          <a:noFill/>
        </p:spPr>
      </p:pic>
      <p:pic>
        <p:nvPicPr>
          <p:cNvPr id="19459" name="Picture 3" descr="C:\Users\Пользователь\Documents\Елена\фото гдоу\выпускники 2009 вечер встреч 7 гр\DSC_2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6712"/>
            <a:ext cx="43314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Пользователь\Desktop\Работа с семьей\DSC_0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1525" y="4293096"/>
            <a:ext cx="3532963" cy="2340000"/>
          </a:xfrm>
          <a:prstGeom prst="rect">
            <a:avLst/>
          </a:prstGeom>
          <a:noFill/>
        </p:spPr>
      </p:pic>
      <p:pic>
        <p:nvPicPr>
          <p:cNvPr id="4" name="Picture 1" descr="F:\1\Проект Тактильные коврики фото\IMG_44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3510000" cy="2340000"/>
          </a:xfrm>
          <a:prstGeom prst="rect">
            <a:avLst/>
          </a:prstGeom>
          <a:noFill/>
        </p:spPr>
      </p:pic>
      <p:pic>
        <p:nvPicPr>
          <p:cNvPr id="28674" name="Picture 2" descr="G:\Школа\Изображение 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488" y="1412776"/>
            <a:ext cx="3510000" cy="234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27176" y="116632"/>
            <a:ext cx="7416824" cy="165618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– соревнования, эстафеты для детей дошкольного</a:t>
            </a:r>
            <a:b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младшего школьного возраста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C:\Users\Пользователь\Desktop\Работа с семьей\DSC_0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29360"/>
            <a:ext cx="3532963" cy="2340000"/>
          </a:xfrm>
          <a:prstGeom prst="rect">
            <a:avLst/>
          </a:prstGeom>
          <a:noFill/>
        </p:spPr>
      </p:pic>
      <p:pic>
        <p:nvPicPr>
          <p:cNvPr id="6" name="Picture 10" descr="DSC_89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140968"/>
            <a:ext cx="3519360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208823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Педагогическое сопровождение семьи по вопросам подготовки ребенка к школе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2060848"/>
            <a:ext cx="4672608" cy="17526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ГБДОУ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№27 Красногвардейского района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Санкт-Петербурга </a:t>
            </a:r>
          </a:p>
          <a:p>
            <a:pPr algn="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Забадыкина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4077072"/>
            <a:ext cx="810039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Тема ОЭП: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</a:rPr>
              <a:t>Компетентностный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 подход как условие обеспечения преемственности в непрерывном воспитании дошкольника: семья, дошкольное учреждение, начальная школа»       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(04. 2012- 04.2015)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036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методической и педагогической литературы для родителей «Подготовка детей к школе»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E:\S3020587.JPG"/>
          <p:cNvPicPr>
            <a:picLocks noChangeAspect="1" noChangeArrowheads="1"/>
          </p:cNvPicPr>
          <p:nvPr/>
        </p:nvPicPr>
        <p:blipFill rotWithShape="1">
          <a:blip r:embed="rId2" cstate="print"/>
          <a:srcRect b="9703"/>
          <a:stretch/>
        </p:blipFill>
        <p:spPr bwMode="auto">
          <a:xfrm>
            <a:off x="107504" y="4293096"/>
            <a:ext cx="3455259" cy="2340000"/>
          </a:xfrm>
          <a:prstGeom prst="rect">
            <a:avLst/>
          </a:prstGeom>
          <a:noFill/>
        </p:spPr>
      </p:pic>
      <p:pic>
        <p:nvPicPr>
          <p:cNvPr id="9" name="Picture 3" descr="E:\S3020588.JPG"/>
          <p:cNvPicPr>
            <a:picLocks noChangeAspect="1" noChangeArrowheads="1"/>
          </p:cNvPicPr>
          <p:nvPr/>
        </p:nvPicPr>
        <p:blipFill rotWithShape="1">
          <a:blip r:embed="rId3" cstate="print"/>
          <a:srcRect b="8868"/>
          <a:stretch/>
        </p:blipFill>
        <p:spPr bwMode="auto">
          <a:xfrm>
            <a:off x="5436097" y="4329360"/>
            <a:ext cx="3423621" cy="2340000"/>
          </a:xfrm>
          <a:prstGeom prst="rect">
            <a:avLst/>
          </a:prstGeom>
          <a:noFill/>
        </p:spPr>
      </p:pic>
      <p:pic>
        <p:nvPicPr>
          <p:cNvPr id="5" name="Picture 14" descr="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00808"/>
            <a:ext cx="2304256" cy="3071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Продукты работы с родителями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628800"/>
            <a:ext cx="6779096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Анкеты и тесты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Конспекты и сценарии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Методические материалы, презентации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Карта индивидуального развития интегративных качеств ребенка старшего дошкольного возраста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Консультации для родителей по подготовке ребенка к школе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Консультации для педагогов по подготовке ребенка к школе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Круглые столы, собрания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Проекты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6779096" cy="4968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ГБДОУ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№27,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представлены материалы по преемственности в рамках работы ОЭП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5085184"/>
            <a:ext cx="6696744" cy="122413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http://ou127spb.a2b2.ru/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разделе: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/>
              </a:rPr>
              <a:t>Инновационная деятельность продукты ОЭП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437849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«Собраться вместе – это начало,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Держаться вместе – это прогресс,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вместе – это успех!»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2852936"/>
            <a:ext cx="2775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Генри Форд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58112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2060848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работы с родителями 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2681536"/>
            <a:ext cx="8352928" cy="417646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Изучение интересов, мнений и запросов родителей по вопросам преемственности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Использование опыта других дошкольных учреждений для построения модели взаимодействия с родителями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Обеспечение оптимальных условий для саморазвития и самореализации родителей в освоении ими различных социальных ролей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Расширение средств и методов работы с родителями   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Изменение позиции родителей по отношению к деятельности дошкольного учреждения путем привлечения к активному участию в организации, планировании и контроле деятельности дошкольного учреждения </a:t>
            </a:r>
          </a:p>
          <a:p>
            <a:endParaRPr lang="ru-RU" sz="3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7096" y="188640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сделать родителей активными участниками педагогического процесса, оказав им помощь в реализации ответственности за воспитание и обучение детей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168" y="0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преемственных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связей с семьей: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124744"/>
            <a:ext cx="6732240" cy="558924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Анкетирование, опросы, беседы с  родителями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предшкольного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возраста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Родительские собрания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 классы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«Школы будущего первоклассника» (дети, родители, педагоги)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Интеллектуальные игры для дошкольников и школьников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Взаимопосещения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экскурсии в школу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Открытые занятия с учителями начальных классов в школе и в детском саду для родителей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864" y="0"/>
            <a:ext cx="7139136" cy="10081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преемственных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связей с семьей: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1124744"/>
            <a:ext cx="6336704" cy="5472608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Совместные праздники, проекты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Развитие познавательной активности вне ДОУ (посещение театров, музеев с семьей) в рамках проектной деятельности ДОУ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Встреча выпускников детского сада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Дни открытых дверей в школе для детей подготовительных групп и их родителей, воспитателей детского сада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Обеспечение наглядного материала: родительский уголок, стенды, папки передвижки, фотовыставки, сайт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Оформление игротеки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Выставка методической и педагогической литературы для родителей «Подготовка детей к школе»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Оформление фотоальбома «Наши мамы и папы  - школьники»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собрания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Работа с семьей\IMG_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840000" cy="2880000"/>
          </a:xfrm>
          <a:prstGeom prst="rect">
            <a:avLst/>
          </a:prstGeom>
          <a:noFill/>
        </p:spPr>
      </p:pic>
      <p:pic>
        <p:nvPicPr>
          <p:cNvPr id="14338" name="Picture 2" descr="C:\Users\Пользователь\Documents\Елена\фото гдоу\Для Егорова Ю.А\ПДД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3839740" cy="2880000"/>
          </a:xfrm>
          <a:prstGeom prst="rect">
            <a:avLst/>
          </a:prstGeom>
          <a:noFill/>
        </p:spPr>
      </p:pic>
      <p:pic>
        <p:nvPicPr>
          <p:cNvPr id="14339" name="Picture 3" descr="C:\Users\Пользователь\Documents\Елена\Все по ПДД\Фото ПДД\фото семинары\городской семинар для руководитетелей ресурсных центров\IMG_0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376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Arial" charset="0"/>
            </a:endParaRPr>
          </a:p>
        </p:txBody>
      </p:sp>
      <p:sp>
        <p:nvSpPr>
          <p:cNvPr id="8" name="Дата 3"/>
          <p:cNvSpPr txBox="1">
            <a:spLocks noGrp="1"/>
          </p:cNvSpPr>
          <p:nvPr/>
        </p:nvSpPr>
        <p:spPr bwMode="white">
          <a:xfrm>
            <a:off x="3505200" y="6537325"/>
            <a:ext cx="213360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www.sadik27.narod.ru</a:t>
            </a:r>
          </a:p>
        </p:txBody>
      </p:sp>
      <p:pic>
        <p:nvPicPr>
          <p:cNvPr id="18434" name="Picture 2" descr="C:\Users\Пользователь\Documents\Елена\Все по ПДД\Фото ПДД\фото семинары\городские курсы для воспитателей днтских садов\Курсы воспитателей д.с. 2009 год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800000" cy="3600000"/>
          </a:xfrm>
          <a:prstGeom prst="rect">
            <a:avLst/>
          </a:prstGeom>
          <a:noFill/>
        </p:spPr>
      </p:pic>
      <p:pic>
        <p:nvPicPr>
          <p:cNvPr id="44043" name="Picture 11" descr="P10103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60725"/>
            <a:ext cx="4797425" cy="3597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400" y="0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Мастер классы для учителей начальной школы и родителей</a:t>
            </a: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5362" name="Picture 2" descr="C:\Users\Пользователь\Documents\Елена\фото гдоу\Школа\Изображение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92" y="1052736"/>
            <a:ext cx="4320000" cy="2880000"/>
          </a:xfrm>
          <a:prstGeom prst="rect">
            <a:avLst/>
          </a:prstGeom>
          <a:noFill/>
        </p:spPr>
      </p:pic>
      <p:pic>
        <p:nvPicPr>
          <p:cNvPr id="15363" name="Picture 3" descr="C:\Users\Пользователь\Documents\Елена\фото гдоу\Школа\Изображение 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488" y="1052736"/>
            <a:ext cx="4320000" cy="2880000"/>
          </a:xfrm>
          <a:prstGeom prst="rect">
            <a:avLst/>
          </a:prstGeom>
          <a:noFill/>
        </p:spPr>
      </p:pic>
      <p:pic>
        <p:nvPicPr>
          <p:cNvPr id="15364" name="Picture 4" descr="C:\Users\Пользователь\Documents\Елена\фото гдоу\ира дмитриева открытый урок\IMG_4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488" y="4005064"/>
            <a:ext cx="4320000" cy="2880000"/>
          </a:xfrm>
          <a:prstGeom prst="rect">
            <a:avLst/>
          </a:prstGeom>
          <a:noFill/>
        </p:spPr>
      </p:pic>
      <p:pic>
        <p:nvPicPr>
          <p:cNvPr id="15365" name="Picture 5" descr="C:\Users\Пользователь\Documents\Елена\фото гдоу\ира дмитриева открытый урок\IMG_4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92" y="4005064"/>
            <a:ext cx="4320000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«Школа будущего первоклассника» для педагогов и родителей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4" descr="DSC_62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4263840" cy="2880000"/>
          </a:xfrm>
          <a:prstGeom prst="rect">
            <a:avLst/>
          </a:prstGeom>
          <a:noFill/>
        </p:spPr>
      </p:pic>
      <p:pic>
        <p:nvPicPr>
          <p:cNvPr id="5" name="Picture 5" descr="Изображение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4488" y="1556792"/>
            <a:ext cx="3840000" cy="2880000"/>
          </a:xfrm>
          <a:prstGeom prst="rect">
            <a:avLst/>
          </a:prstGeom>
          <a:noFill/>
        </p:spPr>
      </p:pic>
      <p:pic>
        <p:nvPicPr>
          <p:cNvPr id="16386" name="Picture 2" descr="C:\Users\Пользователь\Documents\Елена\фото гдоу\фото зан.Морозовой\IMG_2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376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417</Words>
  <Application>Microsoft Office PowerPoint</Application>
  <PresentationFormat>Экран (4:3)</PresentationFormat>
  <Paragraphs>79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CorelDRAW</vt:lpstr>
      <vt:lpstr>Слайд 1</vt:lpstr>
      <vt:lpstr>Педагогическое сопровождение семьи по вопросам подготовки ребенка к школе</vt:lpstr>
      <vt:lpstr> Задачи работы с родителями : </vt:lpstr>
      <vt:lpstr>Формы преемственных  связей с семьей:</vt:lpstr>
      <vt:lpstr>Формы преемственных  связей с семьей:</vt:lpstr>
      <vt:lpstr>Родительские собрания</vt:lpstr>
      <vt:lpstr> Консультации для родителей </vt:lpstr>
      <vt:lpstr>Слайд 8</vt:lpstr>
      <vt:lpstr>  «Школа будущего первоклассника» для педагогов и родителей  </vt:lpstr>
      <vt:lpstr>Взаимопосещения,  экскурсии в школу</vt:lpstr>
      <vt:lpstr>Совместные праздники</vt:lpstr>
      <vt:lpstr>Совместный уроки воспитанников ГБДОУ д/с №27 с учащимися школы № 562</vt:lpstr>
      <vt:lpstr>Открытые занятия для родителей  и педагогов школ</vt:lpstr>
      <vt:lpstr>Слайд 14</vt:lpstr>
      <vt:lpstr>Слайд 15</vt:lpstr>
      <vt:lpstr>Слайд 16</vt:lpstr>
      <vt:lpstr>Клуб семейного чтения «Лукоморье»</vt:lpstr>
      <vt:lpstr> Встреча выпускников детского сада </vt:lpstr>
      <vt:lpstr>Игры – соревнования, эстафеты для детей дошкольного  и младшего школьного возраста </vt:lpstr>
      <vt:lpstr> Выставка методической и педагогической литературы для родителей «Подготовка детей к школе» </vt:lpstr>
      <vt:lpstr>Продукты работы с родителями</vt:lpstr>
      <vt:lpstr>Сайт ГБДОУ  детский сад №27, где представлены материалы по преемственности в рамках работы ОЭП</vt:lpstr>
      <vt:lpstr>«Собраться вместе – это начало, Держаться вместе – это прогресс, Работать вместе – это успех!»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Елена</cp:lastModifiedBy>
  <cp:revision>68</cp:revision>
  <dcterms:created xsi:type="dcterms:W3CDTF">2015-01-23T13:32:21Z</dcterms:created>
  <dcterms:modified xsi:type="dcterms:W3CDTF">2015-01-27T20:50:48Z</dcterms:modified>
</cp:coreProperties>
</file>