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016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050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723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3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92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52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3203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051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02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212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726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67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34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7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470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72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84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F544332-4F95-4CBE-8C38-F63FF25F42B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6D2C4C-DE16-4A53-BE85-721704B0C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4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7305" y="1244184"/>
            <a:ext cx="6842140" cy="459522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6922" y="1"/>
            <a:ext cx="9975078" cy="12741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Пилоны на улице Коммуны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72369" y="5786203"/>
            <a:ext cx="2719631" cy="107179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Нагорный Иван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019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97770" y="114269"/>
            <a:ext cx="5894230" cy="8389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Где расположены?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53457" y="914400"/>
            <a:ext cx="9838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Расположены в северной части улицы Коммуны, на её пересечении с Отечественной улицей, по обе стороны от </a:t>
            </a:r>
            <a:r>
              <a:rPr lang="ru-RU" sz="2400" dirty="0" smtClean="0"/>
              <a:t>дороги, </a:t>
            </a:r>
            <a:r>
              <a:rPr lang="ru-RU" sz="2400" dirty="0"/>
              <a:t>вплотную к проезжей части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Триумфальные пилоны входят </a:t>
            </a:r>
            <a:r>
              <a:rPr lang="ru-RU" sz="2400" dirty="0" smtClean="0"/>
              <a:t>в  </a:t>
            </a:r>
            <a:r>
              <a:rPr lang="ru-RU" sz="2400" dirty="0"/>
              <a:t>комплекс Зелёный пояс Славы, протяженность которого составляет более 200 км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5850" y="2893857"/>
            <a:ext cx="5186596" cy="389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39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07198" y="427626"/>
            <a:ext cx="5784803" cy="71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Кем построены?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81849" y="1124262"/>
            <a:ext cx="7710152" cy="504471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</a:t>
            </a:r>
            <a:r>
              <a:rPr lang="ru-RU" sz="2400" dirty="0" smtClean="0"/>
              <a:t>сновные </a:t>
            </a:r>
            <a:r>
              <a:rPr lang="ru-RU" sz="2400" dirty="0"/>
              <a:t>архитекторы А. Е. Громовой и В. Я. </a:t>
            </a:r>
            <a:r>
              <a:rPr lang="ru-RU" sz="2400" dirty="0" smtClean="0"/>
              <a:t>Душечкина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1607" y="1603948"/>
            <a:ext cx="6900189" cy="512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57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01901" y="285122"/>
            <a:ext cx="4690099" cy="8260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выглядят?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48525" y="1242324"/>
            <a:ext cx="9943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Пилоны выполнены из розового гранита и имеют высоту около 8 и ширину около 1,5 метров. Верхняя часть пилонов украшена барельефами Ленина и Сталина, а венчают их пятиконечные звёзды в венках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 descr="http://www.netzim.ru/wp-content/uploads/2015/01/08-DSCF1858-510x3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6321" y="2573819"/>
            <a:ext cx="6423955" cy="41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18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4F4F4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131</TotalTime>
  <Words>65</Words>
  <Application>Microsoft Office PowerPoint</Application>
  <PresentationFormat>Произвольный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Параллакс</vt:lpstr>
      <vt:lpstr>Пилоны на улице Коммуны</vt:lpstr>
      <vt:lpstr>Где расположены?</vt:lpstr>
      <vt:lpstr>Кем построены?</vt:lpstr>
      <vt:lpstr>Как выглядят?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Пилоны на улице Коммуны</dc:title>
  <dc:creator>Пользователь Windows</dc:creator>
  <cp:lastModifiedBy>User</cp:lastModifiedBy>
  <cp:revision>34</cp:revision>
  <dcterms:created xsi:type="dcterms:W3CDTF">2018-02-13T15:24:44Z</dcterms:created>
  <dcterms:modified xsi:type="dcterms:W3CDTF">2018-03-05T18:24:37Z</dcterms:modified>
</cp:coreProperties>
</file>