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154FB5-3252-4C96-89D6-BE9931235C1B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C4A332-CC86-46C1-A4D7-24063FEED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54FB5-3252-4C96-89D6-BE9931235C1B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4A332-CC86-46C1-A4D7-24063FEED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54FB5-3252-4C96-89D6-BE9931235C1B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4A332-CC86-46C1-A4D7-24063FEED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54FB5-3252-4C96-89D6-BE9931235C1B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4A332-CC86-46C1-A4D7-24063FEEDE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54FB5-3252-4C96-89D6-BE9931235C1B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4A332-CC86-46C1-A4D7-24063FEEDE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54FB5-3252-4C96-89D6-BE9931235C1B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4A332-CC86-46C1-A4D7-24063FEEDE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54FB5-3252-4C96-89D6-BE9931235C1B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4A332-CC86-46C1-A4D7-24063FEED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54FB5-3252-4C96-89D6-BE9931235C1B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4A332-CC86-46C1-A4D7-24063FEEDE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54FB5-3252-4C96-89D6-BE9931235C1B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4A332-CC86-46C1-A4D7-24063FEED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154FB5-3252-4C96-89D6-BE9931235C1B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4A332-CC86-46C1-A4D7-24063FEED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154FB5-3252-4C96-89D6-BE9931235C1B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C4A332-CC86-46C1-A4D7-24063FEEDE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154FB5-3252-4C96-89D6-BE9931235C1B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C4A332-CC86-46C1-A4D7-24063FEED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Александровские</a:t>
            </a:r>
            <a:br>
              <a:rPr lang="ru-RU" sz="6000" dirty="0" smtClean="0"/>
            </a:br>
            <a:r>
              <a:rPr lang="ru-RU" sz="6000" dirty="0" smtClean="0"/>
              <a:t>ворота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38902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dirty="0" smtClean="0"/>
              <a:t>Работу подготовила</a:t>
            </a:r>
          </a:p>
          <a:p>
            <a:pPr algn="ctr"/>
            <a:r>
              <a:rPr lang="ru-RU" sz="2800" dirty="0" smtClean="0"/>
              <a:t>Ученица 4</a:t>
            </a:r>
            <a:r>
              <a:rPr lang="en-US" sz="2800" dirty="0" smtClean="0"/>
              <a:t> </a:t>
            </a:r>
            <a:r>
              <a:rPr lang="ru-RU" sz="2800" dirty="0" smtClean="0"/>
              <a:t>«В» класса лицея №265</a:t>
            </a:r>
          </a:p>
          <a:p>
            <a:pPr algn="ctr"/>
            <a:r>
              <a:rPr lang="ru-RU" sz="2800" dirty="0" err="1" smtClean="0"/>
              <a:t>Пильганчук</a:t>
            </a:r>
            <a:r>
              <a:rPr lang="ru-RU" sz="2800" dirty="0" smtClean="0"/>
              <a:t> </a:t>
            </a:r>
            <a:r>
              <a:rPr lang="ru-RU" sz="2800" dirty="0" smtClean="0"/>
              <a:t>Екатерина</a:t>
            </a:r>
            <a:br>
              <a:rPr lang="ru-RU" sz="2800" dirty="0" smtClean="0"/>
            </a:br>
            <a:r>
              <a:rPr lang="ru-RU" sz="2800" dirty="0" smtClean="0"/>
              <a:t>2018 г.</a:t>
            </a:r>
            <a:endParaRPr lang="ru-RU" sz="28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Александровские ворота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— памятник архитектуры в стиле классицизма, бывшие ворота Охтинского порохового завода в Санкт-Петербурге. Построены по проекту Фёдора Ивановича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Демерцова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в 1806 году.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Александровские ворота расположены на берегу реки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Охта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 восточной части большого Ильинского Сада, недалеко от Охтинской Платины (на нечётной стороне улицы Химиков, напротив дома № 18).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верхней части ворот ранее, по всей видимости, висел колокол, возвещавший начало и окончание рабочих смен (хотя ворота и не являлись проходной завода). Цоколь и база колонн выполнены из чугуна.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algn="ctr"/>
            <a:r>
              <a:rPr lang="ru-RU" dirty="0" smtClean="0"/>
              <a:t>История строительства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ggg-svetlana\Desktop\Александровские ворота\IMG_20180210_115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15 апреля 1803 года на пороховом заводе произошёл крупный взрыв пороха, нанесший заводу значительный </a:t>
            </a:r>
            <a:r>
              <a:rPr lang="ru-RU" dirty="0" err="1" smtClean="0"/>
              <a:t>ущерб.Так</a:t>
            </a:r>
            <a:r>
              <a:rPr lang="ru-RU" dirty="0" smtClean="0"/>
              <a:t> же были разрушены и деревянные Георгиевские ворота, расположенные в створе улицы Коммуны, в угловой части шоссе Революции.  Руководство восстановительными работами, которые велись в 1803—1805 годы, было получено Ф. И. </a:t>
            </a:r>
            <a:r>
              <a:rPr lang="ru-RU" dirty="0" err="1" smtClean="0"/>
              <a:t>Демерцову</a:t>
            </a:r>
            <a:r>
              <a:rPr lang="ru-RU" dirty="0" smtClean="0"/>
              <a:t>. По окончании этих работ завод посетил император Александр </a:t>
            </a:r>
            <a:r>
              <a:rPr lang="en-US" dirty="0" smtClean="0"/>
              <a:t>I</a:t>
            </a:r>
            <a:r>
              <a:rPr lang="ru-RU" dirty="0" smtClean="0"/>
              <a:t>, к визиту которого и были построены Александровские ворота. Во время строительства ворота находились на территории завода, нынче же они расположены вне завода, к западу от его проходной.</a:t>
            </a:r>
          </a:p>
          <a:p>
            <a:r>
              <a:rPr lang="ru-RU" dirty="0" smtClean="0"/>
              <a:t>В 2001 году </a:t>
            </a:r>
            <a:r>
              <a:rPr lang="ru-RU" u="sng" dirty="0" smtClean="0"/>
              <a:t>КГИОП</a:t>
            </a:r>
            <a:r>
              <a:rPr lang="ru-RU" dirty="0" smtClean="0"/>
              <a:t> включил ворота в «Список вновь выявленных объектов, представляющих историческую, научную, художественную или иную культурную ценность» под номером 849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90x675_i3Jk59BB5cQ3zDQpM8e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260648"/>
            <a:ext cx="464347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180210_115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60648"/>
            <a:ext cx="3645131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436510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настоящее время ворота находятся в разрушенном состоянии. В боковых помещениях ворот сохранились остатки печных дымоходов; в 2010 году открытые проёмы этих помещений (см. фото) были заложены кирпичной </a:t>
            </a:r>
            <a:r>
              <a:rPr lang="ru-RU" sz="2400" dirty="0" smtClean="0"/>
              <a:t>кладкой.</a:t>
            </a:r>
            <a:endParaRPr lang="ru-RU" sz="2400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80210_1203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548680"/>
            <a:ext cx="4042544" cy="546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Рисунок 6" descr="IMG_20180210_115923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548680"/>
            <a:ext cx="3676398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377</TotalTime>
  <Words>85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Александровские ворота</vt:lpstr>
      <vt:lpstr>История строительства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ggg-svetlana</dc:creator>
  <cp:lastModifiedBy>130464luda</cp:lastModifiedBy>
  <cp:revision>22</cp:revision>
  <dcterms:created xsi:type="dcterms:W3CDTF">2018-02-11T08:35:12Z</dcterms:created>
  <dcterms:modified xsi:type="dcterms:W3CDTF">2018-02-21T12:22:38Z</dcterms:modified>
</cp:coreProperties>
</file>