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469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D315090-69E2-44AB-A9FA-30A0B92C735F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8859832-600F-4E4A-A707-0D10D4FA1B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315090-69E2-44AB-A9FA-30A0B92C735F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859832-600F-4E4A-A707-0D10D4FA1B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D315090-69E2-44AB-A9FA-30A0B92C735F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8859832-600F-4E4A-A707-0D10D4FA1B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315090-69E2-44AB-A9FA-30A0B92C735F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859832-600F-4E4A-A707-0D10D4FA1B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D315090-69E2-44AB-A9FA-30A0B92C735F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8859832-600F-4E4A-A707-0D10D4FA1B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315090-69E2-44AB-A9FA-30A0B92C735F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859832-600F-4E4A-A707-0D10D4FA1B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315090-69E2-44AB-A9FA-30A0B92C735F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859832-600F-4E4A-A707-0D10D4FA1B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315090-69E2-44AB-A9FA-30A0B92C735F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859832-600F-4E4A-A707-0D10D4FA1B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D315090-69E2-44AB-A9FA-30A0B92C735F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859832-600F-4E4A-A707-0D10D4FA1B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315090-69E2-44AB-A9FA-30A0B92C735F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859832-600F-4E4A-A707-0D10D4FA1B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315090-69E2-44AB-A9FA-30A0B92C735F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859832-600F-4E4A-A707-0D10D4FA1B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D315090-69E2-44AB-A9FA-30A0B92C735F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8859832-600F-4E4A-A707-0D10D4FA1B6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_81bd5_dd529e31_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3848" y="404664"/>
            <a:ext cx="5331906" cy="36724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5076056" y="4797152"/>
            <a:ext cx="37444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Презентацию подготовила</a:t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ученица 3 «В» класса</a:t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лицея №265</a:t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Новикова Маргарита.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467544" y="491257"/>
            <a:ext cx="654758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Один из символов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Охты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- пожарная каланча</a:t>
            </a:r>
            <a:r>
              <a:rPr lang="ru-RU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охтинской пожарной части         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556792"/>
            <a:ext cx="6912768" cy="48965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611560" y="578526"/>
            <a:ext cx="748883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Построена в 1829 году. Архитекторы О. Л. Игнатович и П. П. Меркулов. В 2003 году на ней установлен памятник пожарному.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Охтинская съезжая часть, где располагалась полиция и образованная при ней пожарная команда, сначала  находилась на берегу Невы.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Охтинская пожарная команда была включена в состав наружной полиции и начала свою службу, как и полиция, 23 мая 1829 г.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В 1867 г. для Пригородной управы, полицейского участка и богадельни было построено здание на Конторской ул.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В 1887 г. Охтинская пожарная часть переехала в здание Пригородной управы, к которому  в 1898 г. была пристроена  пожарная каланча.                 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332656"/>
            <a:ext cx="2880320" cy="27363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32656"/>
            <a:ext cx="1296144" cy="27363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4788024" y="1124744"/>
            <a:ext cx="32403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Со стороны Конторской ул.</a:t>
            </a:r>
            <a:endParaRPr lang="ru-RU" sz="2400" dirty="0"/>
          </a:p>
        </p:txBody>
      </p:sp>
      <p:pic>
        <p:nvPicPr>
          <p:cNvPr id="7" name="Рисунок 6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088" y="3501008"/>
            <a:ext cx="2592288" cy="30243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Рисунок 7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91880" y="3501008"/>
            <a:ext cx="1606664" cy="30243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23528" y="4035065"/>
            <a:ext cx="324036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Со стороны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Большеохтинского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пр.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620688"/>
            <a:ext cx="3384376" cy="554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995936" y="420255"/>
            <a:ext cx="4392488" cy="6340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Муляж дежурного пожарного из прошлого украшает каланчу на углу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Большеохтинского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пр. и Конторской ул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.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В состав комплекса Охтинской съезжей части входят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: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Здание богадельни Охтинского пригородного общества;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Экипажные сараи;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Флигель;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Пожарная каланча.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                                                                                                                             Здание включено в Единый государственный реестр объектов культурного наследия (памятников истории и культуры) народов Российской Федерации в качестве объекта культурного наследия регионального значения.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16</TotalTime>
  <Words>201</Words>
  <Application>Microsoft Office PowerPoint</Application>
  <PresentationFormat>Экран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Изящная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teacher</dc:creator>
  <cp:lastModifiedBy>teacher</cp:lastModifiedBy>
  <cp:revision>4</cp:revision>
  <dcterms:created xsi:type="dcterms:W3CDTF">2016-10-05T08:06:29Z</dcterms:created>
  <dcterms:modified xsi:type="dcterms:W3CDTF">2017-02-15T06:42:29Z</dcterms:modified>
</cp:coreProperties>
</file>