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822" r:id="rId2"/>
    <p:sldMasterId id="2147483834" r:id="rId3"/>
  </p:sldMasterIdLst>
  <p:sldIdLst>
    <p:sldId id="256" r:id="rId4"/>
    <p:sldId id="259" r:id="rId5"/>
    <p:sldId id="260" r:id="rId6"/>
    <p:sldId id="262" r:id="rId7"/>
    <p:sldId id="261" r:id="rId8"/>
    <p:sldId id="266" r:id="rId9"/>
    <p:sldId id="267" r:id="rId10"/>
    <p:sldId id="265" r:id="rId11"/>
    <p:sldId id="268" r:id="rId12"/>
    <p:sldId id="269" r:id="rId13"/>
    <p:sldId id="270" r:id="rId14"/>
    <p:sldId id="263" r:id="rId15"/>
    <p:sldId id="271" r:id="rId16"/>
    <p:sldId id="274" r:id="rId17"/>
    <p:sldId id="264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acher6\Desktop\&#1055;&#1044;&#1044;%202013%20&#1050;&#1089;&#1102;&#1093;&#1080;\PDDmadeinXu265lic.avi" TargetMode="External"/><Relationship Id="rId4" Type="http://schemas.openxmlformats.org/officeDocument/2006/relationships/hyperlink" Target="&#1052;&#1091;&#1083;&#1100;&#1090;&#1080;&#1082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44;&#1086;&#1082;.&#1092;&#1080;&#1083;&#1100;&#1084;%20%20&#1044;&#1086;&#1088;&#1086;&#1075;&#1072;%20&#1080;%20&#1084;&#1099;..wm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bin"/><Relationship Id="rId7" Type="http://schemas.openxmlformats.org/officeDocument/2006/relationships/image" Target="../media/image25.em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44;&#1044;\&#1043;&#1041;&#1054;&#1059;%20&#1083;&#1080;&#1094;&#1077;&#1081;%20&#8470;265%20&#1055;&#1044;&#1044;&#1058;&#1058;\&#1072;&#1087;&#1090;&#1077;&#1095;&#1082;&#1072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44;&#1044;\&#1043;&#1041;&#1054;&#1059;%20&#1083;&#1080;&#1094;&#1077;&#1081;%20&#8470;265%20&#1055;&#1044;&#1044;&#1058;&#1058;\&#1090;&#1086;&#1088;&#1084;&#1086;&#1079;&#1085;&#1086;&#1081;%20&#1087;&#1091;&#1090;&#1100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056784" cy="352839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Применение интерактивных методов обучения в профилактике детского дорожно-транспортного травматизма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437112"/>
            <a:ext cx="3888432" cy="20162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Комарова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Л.Д.;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Киселева Л.А.;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Мазурова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49180" cy="1320800"/>
          </a:xfrm>
        </p:spPr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pic>
        <p:nvPicPr>
          <p:cNvPr id="5" name="PDDmadeinXu265li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7071431" cy="3977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hlinkClick r:id="rId4" action="ppaction://hlinkfile"/>
              </a:rPr>
              <a:t>Мультфильм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«Дорожные знаки»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Выполнен ученицей 11-ого класса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Ивановой Ксенией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49180" cy="1320800"/>
          </a:xfrm>
        </p:spPr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hlinkClick r:id="rId2" action="ppaction://hlinkfile"/>
              </a:rPr>
              <a:t>Видеофильм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«Пешеходный переход»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Выполнен учеником 8-ого класса Рябининым Антоном</a:t>
            </a:r>
          </a:p>
        </p:txBody>
      </p:sp>
      <p:pic>
        <p:nvPicPr>
          <p:cNvPr id="5" name="Рисунок 4" descr="Безымянный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6184979" cy="38656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449180" cy="1320800"/>
          </a:xfrm>
        </p:spPr>
        <p:txBody>
          <a:bodyPr/>
          <a:lstStyle/>
          <a:p>
            <a:r>
              <a:rPr lang="ru-RU" dirty="0" smtClean="0"/>
              <a:t>Игровой метод</a:t>
            </a:r>
            <a:endParaRPr lang="ru-RU" dirty="0"/>
          </a:p>
        </p:txBody>
      </p:sp>
      <p:pic>
        <p:nvPicPr>
          <p:cNvPr id="5" name="Рисунок 4" descr="DSC_2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384376" cy="2256251"/>
          </a:xfrm>
          <a:prstGeom prst="rect">
            <a:avLst/>
          </a:prstGeom>
        </p:spPr>
      </p:pic>
      <p:pic>
        <p:nvPicPr>
          <p:cNvPr id="6" name="Рисунок 5" descr="DSC_2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12776"/>
            <a:ext cx="3219069" cy="2274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8367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Электронные тренажеры</a:t>
            </a:r>
          </a:p>
        </p:txBody>
      </p:sp>
      <p:pic>
        <p:nvPicPr>
          <p:cNvPr id="21506" name="Picture 2" descr="http://edugalaxy.intel.ru/index.php?s=&amp;act=attach&amp;type=blogentry&amp;id=5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3976514" cy="25344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400506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ЦЭОР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1278791098_8374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0"/>
            <a:ext cx="16557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195513" y="2636838"/>
            <a:ext cx="6948487" cy="1439862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marL="514350" indent="-514350">
              <a:buFontTx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Сначала посмотреть налево, потом </a:t>
            </a:r>
          </a:p>
          <a:p>
            <a:pPr marL="514350" indent="-51435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направо, потом опять налево – если нет </a:t>
            </a:r>
          </a:p>
          <a:p>
            <a:pPr marL="514350" indent="-51435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машин, то переходить через дорогу.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74900" y="4365625"/>
            <a:ext cx="6769100" cy="792163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2.  Посмотреть направо и переходить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дорогу.</a:t>
            </a:r>
          </a:p>
        </p:txBody>
      </p:sp>
      <p:sp>
        <p:nvSpPr>
          <p:cNvPr id="8" name="WordArt 26"/>
          <p:cNvSpPr>
            <a:spLocks noChangeArrowheads="1" noChangeShapeType="1" noTextEdit="1"/>
          </p:cNvSpPr>
          <p:nvPr/>
        </p:nvSpPr>
        <p:spPr bwMode="auto">
          <a:xfrm rot="5400000">
            <a:off x="-1850825" y="3731145"/>
            <a:ext cx="4960266" cy="89959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54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Молодец</a:t>
            </a:r>
          </a:p>
        </p:txBody>
      </p:sp>
      <p:pic>
        <p:nvPicPr>
          <p:cNvPr id="9" name="Рисунок 8" descr="my-za-bezopastnost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076700"/>
            <a:ext cx="3698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2339975" y="0"/>
            <a:ext cx="68040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нужно сделать, переходя через проезжую часть с двухсторонним движением?</a:t>
            </a:r>
          </a:p>
          <a:p>
            <a:pPr algn="r"/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Нажми на нужное высказывание.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2413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413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каком из этих мест пешеходу разрешается выход на проезжую часть?</a:t>
            </a:r>
          </a:p>
          <a:p>
            <a:pPr algn="r"/>
            <a:endParaRPr lang="ru-RU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картинку.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17097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060848"/>
            <a:ext cx="18002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060848"/>
            <a:ext cx="18002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365104"/>
            <a:ext cx="194468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293096"/>
            <a:ext cx="21701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6"/>
          <p:cNvSpPr>
            <a:spLocks noChangeArrowheads="1" noChangeShapeType="1" noTextEdit="1"/>
          </p:cNvSpPr>
          <p:nvPr/>
        </p:nvSpPr>
        <p:spPr bwMode="auto">
          <a:xfrm>
            <a:off x="2771800" y="5229200"/>
            <a:ext cx="38163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9232E-6 L -0.35833 0.1325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49180" cy="1320800"/>
          </a:xfrm>
        </p:spPr>
        <p:txBody>
          <a:bodyPr/>
          <a:lstStyle/>
          <a:p>
            <a:r>
              <a:rPr lang="ru-RU" dirty="0" smtClean="0"/>
              <a:t>Дистанционное обучение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Мобильный класс</a:t>
            </a:r>
          </a:p>
        </p:txBody>
      </p:sp>
      <p:pic>
        <p:nvPicPr>
          <p:cNvPr id="5" name="Рисунок 4" descr="DSC_2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456384" cy="2304256"/>
          </a:xfrm>
          <a:prstGeom prst="rect">
            <a:avLst/>
          </a:prstGeom>
        </p:spPr>
      </p:pic>
      <p:pic>
        <p:nvPicPr>
          <p:cNvPr id="6" name="Рисунок 5" descr="DSC_2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24744"/>
            <a:ext cx="3456385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6450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Сервисы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Google Docs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 descr="Безымянный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005064"/>
            <a:ext cx="4543196" cy="26508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Таким образом, инновационные технологии, используемые в работе с детьми по ПДДТТ, направлены на: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повышение положительной мотивации к изучению ПДД;</a:t>
            </a:r>
          </a:p>
          <a:p>
            <a:r>
              <a:rPr lang="ru-RU" sz="2000" dirty="0" smtClean="0"/>
              <a:t>создание проблемно-поисковых ситуаций, в которых учащиеся проявляют самостоятельность при решении поставленных задач;</a:t>
            </a:r>
          </a:p>
          <a:p>
            <a:r>
              <a:rPr lang="ru-RU" sz="2000" dirty="0" smtClean="0"/>
              <a:t>развитие творческих и интеллектуальных способностей;</a:t>
            </a:r>
          </a:p>
          <a:p>
            <a:r>
              <a:rPr lang="ru-RU" sz="2000" dirty="0" smtClean="0"/>
              <a:t>Разностороннее развитие личности ребенка, его коммуникаций в обществе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24744"/>
            <a:ext cx="8352928" cy="259546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ДДТТ осуществляется: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(окружающий мир, технология…)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Внеурочная деятельность (классные часы, внеклассные мероприятия , театрализация, проекты…)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ОДОД (кружок «Знатоки ПДД»)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Компьютерные и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ЦЭОР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Мобильный класс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Сервисы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Google Docs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br>
              <a:rPr lang="ru-RU" dirty="0" smtClean="0"/>
            </a:br>
            <a:r>
              <a:rPr lang="ru-RU" dirty="0" smtClean="0"/>
              <a:t>инновационных методов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44918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4" name="Рисунок 3" descr="DSC_3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564396" cy="2376264"/>
          </a:xfrm>
          <a:prstGeom prst="rect">
            <a:avLst/>
          </a:prstGeom>
        </p:spPr>
      </p:pic>
      <p:pic>
        <p:nvPicPr>
          <p:cNvPr id="5" name="Рисунок 4" descr="DSC_3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933056"/>
            <a:ext cx="3707904" cy="2471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21328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«Безопасный маршрут»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6612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«Правила дорожного   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движения в стихах»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9269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Внутриклассная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49180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Внутришкольная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ПДД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096344" cy="2322258"/>
          </a:xfrm>
          <a:prstGeom prst="rect">
            <a:avLst/>
          </a:prstGeom>
        </p:spPr>
      </p:pic>
      <p:pic>
        <p:nvPicPr>
          <p:cNvPr id="7" name="Рисунок 6" descr="ПДД 026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717032"/>
            <a:ext cx="3083835" cy="2312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162880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День самоуправления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Урок ПДД для 1-го класса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2292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Соревнование между учащимися начальной школы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449180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6" name="Рисунок 5" descr="Фото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2918453" cy="2188840"/>
          </a:xfrm>
          <a:prstGeom prst="rect">
            <a:avLst/>
          </a:prstGeom>
        </p:spPr>
      </p:pic>
      <p:pic>
        <p:nvPicPr>
          <p:cNvPr id="7" name="Рисунок 6" descr="ПДД 00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88840"/>
            <a:ext cx="2963822" cy="2222866"/>
          </a:xfrm>
          <a:prstGeom prst="rect">
            <a:avLst/>
          </a:prstGeom>
        </p:spPr>
      </p:pic>
      <p:pic>
        <p:nvPicPr>
          <p:cNvPr id="8" name="Рисунок 7" descr="ПДД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2939818" cy="2204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76470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Внешкольная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 descr="Фото0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437112"/>
            <a:ext cx="2966459" cy="2224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4847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Участие в районных и городских конкурсах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49180" cy="1320800"/>
          </a:xfrm>
        </p:spPr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pic>
        <p:nvPicPr>
          <p:cNvPr id="7" name="аптеч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6984776" cy="3928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8367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Уроки в программной оболочке интерактивной доски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49180" cy="1320800"/>
          </a:xfrm>
        </p:spPr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pic>
        <p:nvPicPr>
          <p:cNvPr id="4" name="тормозной пут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7040781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Уроки в программной оболочке интерактивной доски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51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4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4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Тема51</Template>
  <TotalTime>898</TotalTime>
  <Words>286</Words>
  <Application>Microsoft Office PowerPoint</Application>
  <PresentationFormat>Экран (4:3)</PresentationFormat>
  <Paragraphs>66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Тема51</vt:lpstr>
      <vt:lpstr>Тема46</vt:lpstr>
      <vt:lpstr>Тема45</vt:lpstr>
      <vt:lpstr>Применение интерактивных методов обучения в профилактике детского дорожно-транспортного травматизма  </vt:lpstr>
      <vt:lpstr>Профилактика ДДТТ осуществляется:</vt:lpstr>
      <vt:lpstr>Компьютерные и мультимедийные технологии</vt:lpstr>
      <vt:lpstr>Использование  инновационных методов </vt:lpstr>
      <vt:lpstr>Проектная деятельность</vt:lpstr>
      <vt:lpstr>Проектная деятельность</vt:lpstr>
      <vt:lpstr>Проектная деятельность</vt:lpstr>
      <vt:lpstr>Проблемное обучение</vt:lpstr>
      <vt:lpstr>Проблемное обучение</vt:lpstr>
      <vt:lpstr>Проблемное обучение</vt:lpstr>
      <vt:lpstr>Проблемное обучение</vt:lpstr>
      <vt:lpstr>Игровой метод</vt:lpstr>
      <vt:lpstr>Презентация PowerPoint</vt:lpstr>
      <vt:lpstr>Презентация PowerPoint</vt:lpstr>
      <vt:lpstr>Дистанционное обучение</vt:lpstr>
      <vt:lpstr>Таким образом, инновационные технологии, используемые в работе с детьми по ПДДТТ, направлены на: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профилактике ДДТТ в начальной школе  ГБОУ лицея №265</dc:title>
  <dc:creator>Комарова</dc:creator>
  <cp:lastModifiedBy>МВ</cp:lastModifiedBy>
  <cp:revision>76</cp:revision>
  <dcterms:created xsi:type="dcterms:W3CDTF">2013-03-29T18:38:56Z</dcterms:created>
  <dcterms:modified xsi:type="dcterms:W3CDTF">2019-01-10T07:57:26Z</dcterms:modified>
</cp:coreProperties>
</file>