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«Сдай макулатуру – спаси дерево»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Социальный проект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группы «Лицеисты»</a:t>
            </a:r>
          </a:p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Лицей 265</a:t>
            </a:r>
          </a:p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Апрель 2017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Итоги проекта: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57" r="20958" b="49491"/>
          <a:stretch>
            <a:fillRect/>
          </a:stretch>
        </p:blipFill>
        <p:spPr bwMode="auto">
          <a:xfrm>
            <a:off x="428596" y="785794"/>
            <a:ext cx="523729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l="20957" t="50509" r="20958"/>
          <a:stretch>
            <a:fillRect/>
          </a:stretch>
        </p:blipFill>
        <p:spPr bwMode="auto">
          <a:xfrm>
            <a:off x="4214810" y="3370683"/>
            <a:ext cx="4429156" cy="30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User\Desktop\ВСЁ\Для отправки\10.JPG"/>
          <p:cNvPicPr>
            <a:picLocks noChangeAspect="1" noChangeArrowheads="1"/>
          </p:cNvPicPr>
          <p:nvPr/>
        </p:nvPicPr>
        <p:blipFill>
          <a:blip r:embed="rId3" cstate="print"/>
          <a:srcRect l="14486" r="20405" b="18555"/>
          <a:stretch>
            <a:fillRect/>
          </a:stretch>
        </p:blipFill>
        <p:spPr bwMode="auto">
          <a:xfrm>
            <a:off x="5857884" y="857232"/>
            <a:ext cx="2643206" cy="2479799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20958" r="20985" b="36190"/>
          <a:stretch>
            <a:fillRect/>
          </a:stretch>
        </p:blipFill>
        <p:spPr bwMode="auto">
          <a:xfrm>
            <a:off x="1071538" y="4419663"/>
            <a:ext cx="2214578" cy="19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Описание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u="sng" dirty="0" smtClean="0"/>
              <a:t>Идея проекта:</a:t>
            </a:r>
          </a:p>
          <a:p>
            <a:pPr algn="just">
              <a:buNone/>
            </a:pPr>
            <a:r>
              <a:rPr lang="ru-RU" dirty="0" smtClean="0"/>
              <a:t>Творческий номер и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презентация, рассказывающая о необходимости сбора использованной бумаги для вторичной переработки. В конце рассказа – вручение коробки для сбора макулатуры в классе. Реклама должна побудить учащихся к активному участию в сборе макулатуры, что помогает сохранять деревья.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043362" cy="5554683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 smtClean="0"/>
              <a:t>Продолжительность проекта:</a:t>
            </a:r>
          </a:p>
          <a:p>
            <a:pPr>
              <a:buNone/>
            </a:pPr>
            <a:r>
              <a:rPr lang="ru-RU" dirty="0" smtClean="0"/>
              <a:t>3 недели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b="1" u="sng" dirty="0" smtClean="0"/>
              <a:t>Участники проекта:</a:t>
            </a:r>
          </a:p>
          <a:p>
            <a:pPr>
              <a:buNone/>
            </a:pPr>
            <a:endParaRPr lang="ru-RU" sz="2800" b="1" u="sng" dirty="0" smtClean="0"/>
          </a:p>
          <a:p>
            <a:pPr algn="just">
              <a:buNone/>
            </a:pPr>
            <a:r>
              <a:rPr lang="ru-RU" sz="2800" dirty="0" smtClean="0"/>
              <a:t>Группа ребят 4 классов  «Лицеисты», </a:t>
            </a:r>
            <a:r>
              <a:rPr lang="ru-RU" sz="2800" dirty="0" err="1" smtClean="0"/>
              <a:t>объеди-нённая</a:t>
            </a:r>
            <a:r>
              <a:rPr lang="ru-RU" sz="2800" dirty="0" smtClean="0"/>
              <a:t> участием в городском конкурсе «Петербургский навигатор».</a:t>
            </a:r>
            <a:endParaRPr lang="ru-RU" sz="2800" dirty="0"/>
          </a:p>
        </p:txBody>
      </p:sp>
      <p:pic>
        <p:nvPicPr>
          <p:cNvPr id="6" name="Picture 2" descr="C:\Users\User\Desktop\старый компьютер\Маша комп\НАВИГАТОР\ВК\P_20161016_115112.jpg"/>
          <p:cNvPicPr>
            <a:picLocks noChangeAspect="1" noChangeArrowheads="1"/>
          </p:cNvPicPr>
          <p:nvPr/>
        </p:nvPicPr>
        <p:blipFill>
          <a:blip r:embed="rId2" cstate="print"/>
          <a:srcRect r="21589"/>
          <a:stretch>
            <a:fillRect/>
          </a:stretch>
        </p:blipFill>
        <p:spPr bwMode="auto">
          <a:xfrm>
            <a:off x="4643438" y="3500438"/>
            <a:ext cx="3902663" cy="2799658"/>
          </a:xfrm>
          <a:prstGeom prst="rect">
            <a:avLst/>
          </a:prstGeom>
          <a:noFill/>
        </p:spPr>
      </p:pic>
      <p:pic>
        <p:nvPicPr>
          <p:cNvPr id="1027" name="Picture 3" descr="C:\Users\User\Desktop\yOLarIO-BAA.jpg"/>
          <p:cNvPicPr>
            <a:picLocks noChangeAspect="1" noChangeArrowheads="1"/>
          </p:cNvPicPr>
          <p:nvPr/>
        </p:nvPicPr>
        <p:blipFill>
          <a:blip r:embed="rId3"/>
          <a:srcRect l="16590" t="8298" r="5990"/>
          <a:stretch>
            <a:fillRect/>
          </a:stretch>
        </p:blipFill>
        <p:spPr bwMode="auto">
          <a:xfrm>
            <a:off x="4929190" y="571480"/>
            <a:ext cx="3457507" cy="272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Этапы работы над проектом: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43932" cy="514353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Обсуждение идеи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Распределение обязанностей: изучение результатов сбора макулатуры, сочинение стихов – надписей на коробки, создание м/</a:t>
            </a:r>
            <a:r>
              <a:rPr lang="ru-RU" dirty="0" err="1" smtClean="0"/>
              <a:t>м</a:t>
            </a:r>
            <a:r>
              <a:rPr lang="ru-RU" dirty="0" smtClean="0"/>
              <a:t> презентации, подготовка выступления перед 3 - </a:t>
            </a:r>
            <a:r>
              <a:rPr lang="ru-RU" dirty="0" err="1" smtClean="0"/>
              <a:t>классниками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Выполнение задуманного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Выступление перед 3-классниками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Подведение итогов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15370" cy="5168905"/>
          </a:xfrm>
        </p:spPr>
        <p:txBody>
          <a:bodyPr/>
          <a:lstStyle/>
          <a:p>
            <a:pPr algn="just"/>
            <a:r>
              <a:rPr lang="ru-RU" dirty="0" smtClean="0"/>
              <a:t>Изучение результатов сбора макулатуры учащихся лицея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ВСЁ\Для отправки\1.jpg"/>
          <p:cNvPicPr>
            <a:picLocks noChangeAspect="1" noChangeArrowheads="1"/>
          </p:cNvPicPr>
          <p:nvPr/>
        </p:nvPicPr>
        <p:blipFill>
          <a:blip r:embed="rId2" cstate="print"/>
          <a:srcRect t="16923"/>
          <a:stretch>
            <a:fillRect/>
          </a:stretch>
        </p:blipFill>
        <p:spPr bwMode="auto">
          <a:xfrm>
            <a:off x="5159878" y="1214422"/>
            <a:ext cx="3402366" cy="502505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9135" t="15376" r="4327" b="12869"/>
          <a:stretch>
            <a:fillRect/>
          </a:stretch>
        </p:blipFill>
        <p:spPr bwMode="auto">
          <a:xfrm>
            <a:off x="571472" y="2143116"/>
            <a:ext cx="4310093" cy="32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Сочинение стихов – надписей и наклеивание их на коробки:</a:t>
            </a:r>
            <a:endParaRPr lang="ru-RU" sz="2800" dirty="0"/>
          </a:p>
        </p:txBody>
      </p:sp>
      <p:pic>
        <p:nvPicPr>
          <p:cNvPr id="7" name="Picture 2" descr="C:\Users\User\Desktop\ВСЁ\Для отправки\4.JPG"/>
          <p:cNvPicPr>
            <a:picLocks noChangeAspect="1" noChangeArrowheads="1"/>
          </p:cNvPicPr>
          <p:nvPr/>
        </p:nvPicPr>
        <p:blipFill>
          <a:blip r:embed="rId2" cstate="print"/>
          <a:srcRect l="21020" r="26045"/>
          <a:stretch>
            <a:fillRect/>
          </a:stretch>
        </p:blipFill>
        <p:spPr bwMode="auto">
          <a:xfrm>
            <a:off x="5143504" y="1071546"/>
            <a:ext cx="3286148" cy="4655904"/>
          </a:xfrm>
          <a:prstGeom prst="rect">
            <a:avLst/>
          </a:prstGeom>
          <a:noFill/>
        </p:spPr>
      </p:pic>
      <p:pic>
        <p:nvPicPr>
          <p:cNvPr id="8" name="Picture 3" descr="C:\Users\User\Desktop\ВСЁ\Для отправки\3.jpg"/>
          <p:cNvPicPr>
            <a:picLocks noChangeAspect="1" noChangeArrowheads="1"/>
          </p:cNvPicPr>
          <p:nvPr/>
        </p:nvPicPr>
        <p:blipFill>
          <a:blip r:embed="rId3" cstate="print"/>
          <a:srcRect l="13598" r="31355"/>
          <a:stretch>
            <a:fillRect/>
          </a:stretch>
        </p:blipFill>
        <p:spPr bwMode="auto">
          <a:xfrm>
            <a:off x="642910" y="1571612"/>
            <a:ext cx="3429024" cy="3503972"/>
          </a:xfrm>
          <a:prstGeom prst="rect">
            <a:avLst/>
          </a:prstGeom>
          <a:noFill/>
        </p:spPr>
      </p:pic>
      <p:pic>
        <p:nvPicPr>
          <p:cNvPr id="9" name="Picture 4" descr="C:\Users\User\Desktop\ВСЁ\Для отправки\5.JPG"/>
          <p:cNvPicPr>
            <a:picLocks noChangeAspect="1" noChangeArrowheads="1"/>
          </p:cNvPicPr>
          <p:nvPr/>
        </p:nvPicPr>
        <p:blipFill>
          <a:blip r:embed="rId4" cstate="print"/>
          <a:srcRect l="41713" t="10417"/>
          <a:stretch>
            <a:fillRect/>
          </a:stretch>
        </p:blipFill>
        <p:spPr bwMode="auto">
          <a:xfrm>
            <a:off x="2928926" y="4000504"/>
            <a:ext cx="2153937" cy="24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Создание м/</a:t>
            </a:r>
            <a:r>
              <a:rPr lang="ru-RU" sz="2800" dirty="0" err="1" smtClean="0"/>
              <a:t>м</a:t>
            </a:r>
            <a:r>
              <a:rPr lang="ru-RU" sz="2800" dirty="0" smtClean="0"/>
              <a:t> презентации, подготовка к выступлению: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t="11996" b="10663"/>
          <a:stretch>
            <a:fillRect/>
          </a:stretch>
        </p:blipFill>
        <p:spPr bwMode="auto">
          <a:xfrm>
            <a:off x="3571868" y="1000108"/>
            <a:ext cx="50801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User\Desktop\ВСЁ\Для отправки\6.JPG"/>
          <p:cNvPicPr>
            <a:picLocks noChangeAspect="1" noChangeArrowheads="1"/>
          </p:cNvPicPr>
          <p:nvPr/>
        </p:nvPicPr>
        <p:blipFill>
          <a:blip r:embed="rId3" cstate="print"/>
          <a:srcRect t="21053"/>
          <a:stretch>
            <a:fillRect/>
          </a:stretch>
        </p:blipFill>
        <p:spPr bwMode="auto">
          <a:xfrm>
            <a:off x="500033" y="3286124"/>
            <a:ext cx="5037173" cy="298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Выступление перед 3-классниками:</a:t>
            </a:r>
            <a:endParaRPr lang="ru-RU" dirty="0"/>
          </a:p>
        </p:txBody>
      </p:sp>
      <p:pic>
        <p:nvPicPr>
          <p:cNvPr id="9" name="Picture 2" descr="C:\Users\User\Desktop\ВСЁ\Для отправки\7.JPG"/>
          <p:cNvPicPr>
            <a:picLocks noChangeAspect="1" noChangeArrowheads="1"/>
          </p:cNvPicPr>
          <p:nvPr/>
        </p:nvPicPr>
        <p:blipFill>
          <a:blip r:embed="rId2" cstate="print"/>
          <a:srcRect t="21466"/>
          <a:stretch>
            <a:fillRect/>
          </a:stretch>
        </p:blipFill>
        <p:spPr bwMode="auto">
          <a:xfrm>
            <a:off x="500034" y="1500174"/>
            <a:ext cx="8143931" cy="479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Выступление перед 3-классниками:</a:t>
            </a:r>
            <a:endParaRPr lang="ru-RU" dirty="0"/>
          </a:p>
        </p:txBody>
      </p:sp>
      <p:pic>
        <p:nvPicPr>
          <p:cNvPr id="5" name="Picture 4" descr="C:\Users\User\Desktop\ВСЁ\Для отправки\9.JPG"/>
          <p:cNvPicPr>
            <a:picLocks noChangeAspect="1" noChangeArrowheads="1"/>
          </p:cNvPicPr>
          <p:nvPr/>
        </p:nvPicPr>
        <p:blipFill>
          <a:blip r:embed="rId2" cstate="print"/>
          <a:srcRect t="15152" r="18037"/>
          <a:stretch>
            <a:fillRect/>
          </a:stretch>
        </p:blipFill>
        <p:spPr bwMode="auto">
          <a:xfrm>
            <a:off x="571472" y="1000108"/>
            <a:ext cx="5428711" cy="4214842"/>
          </a:xfrm>
          <a:prstGeom prst="rect">
            <a:avLst/>
          </a:prstGeom>
          <a:noFill/>
        </p:spPr>
      </p:pic>
      <p:pic>
        <p:nvPicPr>
          <p:cNvPr id="4" name="Picture 3" descr="C:\Users\User\Desktop\ВСЁ\Для отправки\8.JPG"/>
          <p:cNvPicPr>
            <a:picLocks noChangeAspect="1" noChangeArrowheads="1"/>
          </p:cNvPicPr>
          <p:nvPr/>
        </p:nvPicPr>
        <p:blipFill>
          <a:blip r:embed="rId3" cstate="print"/>
          <a:srcRect t="26201" r="31059"/>
          <a:stretch>
            <a:fillRect/>
          </a:stretch>
        </p:blipFill>
        <p:spPr bwMode="auto">
          <a:xfrm>
            <a:off x="4712341" y="3214686"/>
            <a:ext cx="3877100" cy="3112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165</Words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«Сдай макулатуру – спаси дерево»</vt:lpstr>
      <vt:lpstr>Описание проекта</vt:lpstr>
      <vt:lpstr>Слайд 3</vt:lpstr>
      <vt:lpstr>Этапы работы над проектом:</vt:lpstr>
      <vt:lpstr>Слайд 5</vt:lpstr>
      <vt:lpstr>Слайд 6</vt:lpstr>
      <vt:lpstr>Слайд 7</vt:lpstr>
      <vt:lpstr>Слайд 8</vt:lpstr>
      <vt:lpstr>Слайд 9</vt:lpstr>
      <vt:lpstr>Итоги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«Сдай макулатуру – спаси дерево»</dc:title>
  <dc:creator>User</dc:creator>
  <cp:lastModifiedBy>User</cp:lastModifiedBy>
  <cp:revision>12</cp:revision>
  <dcterms:created xsi:type="dcterms:W3CDTF">2017-05-14T10:51:49Z</dcterms:created>
  <dcterms:modified xsi:type="dcterms:W3CDTF">2017-05-14T12:28:27Z</dcterms:modified>
</cp:coreProperties>
</file>