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90" r:id="rId4"/>
    <p:sldId id="317" r:id="rId5"/>
    <p:sldId id="321" r:id="rId6"/>
    <p:sldId id="292" r:id="rId7"/>
    <p:sldId id="312" r:id="rId8"/>
    <p:sldId id="30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147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 и исследования </a:t>
            </a:r>
            <a:br>
              <a:rPr lang="ru-RU" dirty="0" smtClean="0"/>
            </a:br>
            <a:r>
              <a:rPr lang="ru-RU" dirty="0" smtClean="0"/>
              <a:t>в начальной школе лицея №265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-201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00570"/>
            <a:ext cx="6400800" cy="1752600"/>
          </a:xfrm>
        </p:spPr>
        <p:txBody>
          <a:bodyPr/>
          <a:lstStyle/>
          <a:p>
            <a:r>
              <a:rPr lang="ru-RU" dirty="0" smtClean="0"/>
              <a:t>Зам. директора по УВР</a:t>
            </a:r>
          </a:p>
          <a:p>
            <a:r>
              <a:rPr lang="ru-RU" dirty="0" smtClean="0"/>
              <a:t>Иванова М.В.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 классов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843788"/>
          <a:ext cx="8329642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4286280"/>
                <a:gridCol w="332898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и тип проекта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Предполагаемый продукт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1 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«Мои домашние питомцы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альбом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1 б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 «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Моя семья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альбом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1 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 «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Живая азбука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Модели букв, экскурсия по городу Букв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2 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 «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Все профессии важны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…»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альбом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2 б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Творческий «По страницам любимых сказок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Театрализованное представление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3 а,б,в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Информационно-творческий, социальный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«Богатства, отданные людям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м/</a:t>
                      </a:r>
                      <a:r>
                        <a:rPr lang="ru-RU" sz="16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 презентация о людях, которые принесли пользу стране;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- театрализованное представление для дошколят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4 б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 «Музеи нашего города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Серия м/</a:t>
                      </a:r>
                      <a:r>
                        <a:rPr lang="ru-RU" sz="16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 презентаций о музеях города; альбомы о музеях города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/>
                          <a:ea typeface="Times New Roman"/>
                          <a:cs typeface="Times New Roman"/>
                        </a:rPr>
                        <a:t>4 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Информационно-творческий«Путешествуем вместе: достопримечательности Красногвардейского района</a:t>
                      </a:r>
                      <a:r>
                        <a:rPr lang="ru-RU" sz="16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Интерактивная карта района с ссылкой на презентации о достопримечательностях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проектов </a:t>
            </a:r>
            <a:r>
              <a:rPr lang="ru-RU" dirty="0" smtClean="0"/>
              <a:t>классов</a:t>
            </a:r>
            <a:endParaRPr lang="ru-RU" dirty="0"/>
          </a:p>
        </p:txBody>
      </p:sp>
      <p:pic>
        <p:nvPicPr>
          <p:cNvPr id="5" name="Picture 2" descr="C:\Users\User\Desktop\СТОЛ\ФОТО 17-18\Проекты началка\IMG_0325.JPG"/>
          <p:cNvPicPr>
            <a:picLocks noChangeAspect="1" noChangeArrowheads="1"/>
          </p:cNvPicPr>
          <p:nvPr/>
        </p:nvPicPr>
        <p:blipFill>
          <a:blip r:embed="rId2" cstate="print"/>
          <a:srcRect l="9751" t="2006" r="18037" b="16976"/>
          <a:stretch>
            <a:fillRect/>
          </a:stretch>
        </p:blipFill>
        <p:spPr bwMode="auto">
          <a:xfrm>
            <a:off x="4714876" y="857232"/>
            <a:ext cx="3429024" cy="2885382"/>
          </a:xfrm>
          <a:prstGeom prst="rect">
            <a:avLst/>
          </a:prstGeom>
          <a:noFill/>
        </p:spPr>
      </p:pic>
      <p:pic>
        <p:nvPicPr>
          <p:cNvPr id="7" name="Picture 4" descr="C:\Users\User\Desktop\СТОЛ\ФОТО 17-18\Проекты началка\IMG_0349.JPG"/>
          <p:cNvPicPr>
            <a:picLocks noChangeAspect="1" noChangeArrowheads="1"/>
          </p:cNvPicPr>
          <p:nvPr/>
        </p:nvPicPr>
        <p:blipFill>
          <a:blip r:embed="rId3" cstate="print"/>
          <a:srcRect l="15670" t="11996" b="13819"/>
          <a:stretch>
            <a:fillRect/>
          </a:stretch>
        </p:blipFill>
        <p:spPr bwMode="auto">
          <a:xfrm>
            <a:off x="1142976" y="3857628"/>
            <a:ext cx="3474404" cy="2786082"/>
          </a:xfrm>
          <a:prstGeom prst="rect">
            <a:avLst/>
          </a:prstGeom>
          <a:noFill/>
        </p:spPr>
      </p:pic>
      <p:pic>
        <p:nvPicPr>
          <p:cNvPr id="8" name="Picture 5" descr="C:\Users\User\Desktop\СТОЛ\ФОТО 17-18\Проекты началка\IMG_0356.JPG"/>
          <p:cNvPicPr>
            <a:picLocks noChangeAspect="1" noChangeArrowheads="1"/>
          </p:cNvPicPr>
          <p:nvPr/>
        </p:nvPicPr>
        <p:blipFill>
          <a:blip r:embed="rId4" cstate="print"/>
          <a:srcRect l="19221" t="10417" r="12118" b="13819"/>
          <a:stretch>
            <a:fillRect/>
          </a:stretch>
        </p:blipFill>
        <p:spPr bwMode="auto">
          <a:xfrm>
            <a:off x="1214414" y="857232"/>
            <a:ext cx="3452837" cy="2928958"/>
          </a:xfrm>
          <a:prstGeom prst="rect">
            <a:avLst/>
          </a:prstGeom>
          <a:noFill/>
        </p:spPr>
      </p:pic>
      <p:pic>
        <p:nvPicPr>
          <p:cNvPr id="9" name="Picture 6" descr="C:\Users\User\Desktop\СТОЛ\ФОТО 17-18\Проекты началка\IMG_0332.JPG"/>
          <p:cNvPicPr>
            <a:picLocks noChangeAspect="1" noChangeArrowheads="1"/>
          </p:cNvPicPr>
          <p:nvPr/>
        </p:nvPicPr>
        <p:blipFill>
          <a:blip r:embed="rId5" cstate="print"/>
          <a:srcRect l="21589" t="13574" r="13302" b="12241"/>
          <a:stretch>
            <a:fillRect/>
          </a:stretch>
        </p:blipFill>
        <p:spPr bwMode="auto">
          <a:xfrm>
            <a:off x="4714876" y="3857628"/>
            <a:ext cx="3429024" cy="27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СТОЛ\ФОТО 17-18\Проекты началка\IMG_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18" t="10417" r="10935"/>
          <a:stretch>
            <a:fillRect/>
          </a:stretch>
        </p:blipFill>
        <p:spPr bwMode="auto">
          <a:xfrm>
            <a:off x="142844" y="214290"/>
            <a:ext cx="4254391" cy="3714776"/>
          </a:xfrm>
          <a:prstGeom prst="rect">
            <a:avLst/>
          </a:prstGeom>
          <a:noFill/>
        </p:spPr>
      </p:pic>
      <p:pic>
        <p:nvPicPr>
          <p:cNvPr id="5" name="Picture 2" descr="C:\Users\User\Desktop\СТОЛ\ФОТО 17-18\Конференция школа\IMG_0010.JPG"/>
          <p:cNvPicPr>
            <a:picLocks noChangeAspect="1" noChangeArrowheads="1"/>
          </p:cNvPicPr>
          <p:nvPr/>
        </p:nvPicPr>
        <p:blipFill>
          <a:blip r:embed="rId3" cstate="print"/>
          <a:srcRect l="9751" t="7260" b="9084"/>
          <a:stretch>
            <a:fillRect/>
          </a:stretch>
        </p:blipFill>
        <p:spPr bwMode="auto">
          <a:xfrm>
            <a:off x="4357686" y="3516096"/>
            <a:ext cx="4601609" cy="3199052"/>
          </a:xfrm>
          <a:prstGeom prst="rect">
            <a:avLst/>
          </a:prstGeom>
          <a:noFill/>
        </p:spPr>
      </p:pic>
      <p:pic>
        <p:nvPicPr>
          <p:cNvPr id="6" name="Picture 3" descr="C:\Users\User\Desktop\СТОЛ\ФОТО 17-18\Конференция школа\IMG_0002.JPG"/>
          <p:cNvPicPr>
            <a:picLocks noChangeAspect="1" noChangeArrowheads="1"/>
          </p:cNvPicPr>
          <p:nvPr/>
        </p:nvPicPr>
        <p:blipFill>
          <a:blip r:embed="rId4" cstate="print"/>
          <a:srcRect l="12118" t="26201" r="13302" b="7506"/>
          <a:stretch>
            <a:fillRect/>
          </a:stretch>
        </p:blipFill>
        <p:spPr bwMode="auto">
          <a:xfrm>
            <a:off x="4286248" y="214290"/>
            <a:ext cx="4686639" cy="3651672"/>
          </a:xfrm>
          <a:prstGeom prst="rect">
            <a:avLst/>
          </a:prstGeom>
          <a:noFill/>
        </p:spPr>
      </p:pic>
      <p:pic>
        <p:nvPicPr>
          <p:cNvPr id="7" name="Picture 4" descr="C:\Users\User\Desktop\СТОЛ\ФОТО 17-18\Проекты началка\IMG_0343.JPG"/>
          <p:cNvPicPr>
            <a:picLocks noChangeAspect="1" noChangeArrowheads="1"/>
          </p:cNvPicPr>
          <p:nvPr/>
        </p:nvPicPr>
        <p:blipFill>
          <a:blip r:embed="rId5" cstate="print"/>
          <a:srcRect t="13574"/>
          <a:stretch>
            <a:fillRect/>
          </a:stretch>
        </p:blipFill>
        <p:spPr bwMode="auto">
          <a:xfrm>
            <a:off x="142844" y="3857628"/>
            <a:ext cx="4232474" cy="284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городских проектах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9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Руководитель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2 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«Большая регата» по краеведению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Куксенко И.В.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Команда 3 б класса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«Петербургский навигатор» - по краеведению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Иванова М.В.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User\Desktop\СТОЛ\навигатор 17-18\Навигатор 4 этап\фото_итоги_навигатор\IMG_0276.JPG"/>
          <p:cNvPicPr>
            <a:picLocks noChangeAspect="1" noChangeArrowheads="1"/>
          </p:cNvPicPr>
          <p:nvPr/>
        </p:nvPicPr>
        <p:blipFill>
          <a:blip r:embed="rId2" cstate="print"/>
          <a:srcRect l="18037" t="21466" r="15670" b="4349"/>
          <a:stretch>
            <a:fillRect/>
          </a:stretch>
        </p:blipFill>
        <p:spPr bwMode="auto">
          <a:xfrm>
            <a:off x="2928926" y="3500438"/>
            <a:ext cx="3429024" cy="28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Представление исследовательских работ</a:t>
            </a:r>
            <a:endParaRPr lang="ru-RU" sz="3600" dirty="0"/>
          </a:p>
        </p:txBody>
      </p:sp>
      <p:pic>
        <p:nvPicPr>
          <p:cNvPr id="2055" name="Picture 7" descr="C:\Users\User\Desktop\СТОЛ\ФОТО 17-18\Конференция школа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27" t="29358"/>
          <a:stretch>
            <a:fillRect/>
          </a:stretch>
        </p:blipFill>
        <p:spPr bwMode="auto">
          <a:xfrm>
            <a:off x="1285852" y="1071546"/>
            <a:ext cx="2858512" cy="2384854"/>
          </a:xfrm>
          <a:prstGeom prst="rect">
            <a:avLst/>
          </a:prstGeom>
          <a:noFill/>
        </p:spPr>
      </p:pic>
      <p:pic>
        <p:nvPicPr>
          <p:cNvPr id="19" name="Picture 2" descr="C:\Users\User\Desktop\СТОЛ\ФОТО 17-18\Конференция школа\IMG_0008.JPG"/>
          <p:cNvPicPr>
            <a:picLocks noChangeAspect="1" noChangeArrowheads="1"/>
          </p:cNvPicPr>
          <p:nvPr/>
        </p:nvPicPr>
        <p:blipFill>
          <a:blip r:embed="rId3" cstate="print"/>
          <a:srcRect t="6868" b="12999"/>
          <a:stretch>
            <a:fillRect/>
          </a:stretch>
        </p:blipFill>
        <p:spPr bwMode="auto">
          <a:xfrm>
            <a:off x="5214942" y="1071546"/>
            <a:ext cx="2268740" cy="2424003"/>
          </a:xfrm>
          <a:prstGeom prst="rect">
            <a:avLst/>
          </a:prstGeom>
          <a:noFill/>
        </p:spPr>
      </p:pic>
      <p:pic>
        <p:nvPicPr>
          <p:cNvPr id="20" name="Picture 3" descr="C:\Users\User\Desktop\СТОЛ\ФОТО 17-18\Конференция школа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6190"/>
            <a:ext cx="3643842" cy="2732882"/>
          </a:xfrm>
          <a:prstGeom prst="rect">
            <a:avLst/>
          </a:prstGeom>
          <a:noFill/>
        </p:spPr>
      </p:pic>
      <p:pic>
        <p:nvPicPr>
          <p:cNvPr id="21" name="Picture 4" descr="C:\Users\User\Desktop\СТОЛ\ФОТО 17-18\Конференция старших\IMG_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588812" cy="270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СТОЛ\ФОТО 17-18\семинар 18\На сайт лицея\3 в исследователи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70889"/>
            <a:ext cx="3238079" cy="2428559"/>
          </a:xfrm>
          <a:prstGeom prst="rect">
            <a:avLst/>
          </a:prstGeom>
          <a:noFill/>
        </p:spPr>
      </p:pic>
      <p:pic>
        <p:nvPicPr>
          <p:cNvPr id="66563" name="Picture 3" descr="C:\Users\User\Desktop\СТОЛ\ФОТО 17-18\семинар 18\На сайт лицея\3 в исследователи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70" r="34611" b="34339"/>
          <a:stretch>
            <a:fillRect/>
          </a:stretch>
        </p:blipFill>
        <p:spPr bwMode="auto">
          <a:xfrm>
            <a:off x="611560" y="3823172"/>
            <a:ext cx="2745994" cy="2719831"/>
          </a:xfrm>
          <a:prstGeom prst="rect">
            <a:avLst/>
          </a:prstGeom>
          <a:noFill/>
        </p:spPr>
      </p:pic>
      <p:pic>
        <p:nvPicPr>
          <p:cNvPr id="7" name="Picture 2" descr="C:\Users\User\Desktop\СТОЛ\ФОТО 17-18\семинар 18\На сайт лицея\3 в исследователи (4).JPG"/>
          <p:cNvPicPr>
            <a:picLocks noChangeAspect="1" noChangeArrowheads="1"/>
          </p:cNvPicPr>
          <p:nvPr/>
        </p:nvPicPr>
        <p:blipFill>
          <a:blip r:embed="rId4" cstate="print"/>
          <a:srcRect l="20109"/>
          <a:stretch>
            <a:fillRect/>
          </a:stretch>
        </p:blipFill>
        <p:spPr bwMode="auto">
          <a:xfrm>
            <a:off x="5652120" y="1170888"/>
            <a:ext cx="2586922" cy="2428559"/>
          </a:xfrm>
          <a:prstGeom prst="rect">
            <a:avLst/>
          </a:prstGeom>
          <a:noFill/>
        </p:spPr>
      </p:pic>
      <p:pic>
        <p:nvPicPr>
          <p:cNvPr id="9" name="Picture 3" descr="C:\Users\User\Desktop\СТОЛ\ФОТО 17-18\семинар 18\На сайт лицея\3 в исследователи (1).JPG"/>
          <p:cNvPicPr>
            <a:picLocks noChangeAspect="1" noChangeArrowheads="1"/>
          </p:cNvPicPr>
          <p:nvPr/>
        </p:nvPicPr>
        <p:blipFill>
          <a:blip r:embed="rId5" cstate="print"/>
          <a:srcRect b="24868"/>
          <a:stretch>
            <a:fillRect/>
          </a:stretch>
        </p:blipFill>
        <p:spPr bwMode="auto">
          <a:xfrm>
            <a:off x="4067944" y="3793640"/>
            <a:ext cx="4647460" cy="27071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занятии «Мы – исследователи»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59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3857652"/>
                <a:gridCol w="257148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Проектная и исследовательская деятельность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Рыбаков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Алексей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 а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Кулагина Т.М.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Призёр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районной НПК учащихся Красногвардейского района «Мир науки», работа «Минерал шунгит как средство очистки воды».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ребят 4 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Бойко Ю.В.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районной НПК учащихся Красногвардейского района «Мир науки», проект «Музеи нашего города».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ребят 4 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Мазурова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районной НПК учащихся Красногвардейского района «Мир науки», проект «Путешествуем вместе: достопримечательности Красногвардейского района»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Результаты участия в  </a:t>
            </a:r>
            <a:r>
              <a:rPr lang="en-US" sz="2400" dirty="0" smtClean="0"/>
              <a:t>V </a:t>
            </a:r>
            <a:r>
              <a:rPr lang="ru-RU" sz="2400" dirty="0" smtClean="0"/>
              <a:t>районной НПК «Мир науки»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280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Проекты и исследования  в начальной школе лицея №265 2017-2018</vt:lpstr>
      <vt:lpstr>Проекты классов</vt:lpstr>
      <vt:lpstr>Представление проектов классов</vt:lpstr>
      <vt:lpstr>Презентация PowerPoint</vt:lpstr>
      <vt:lpstr>Участие в городских проектах</vt:lpstr>
      <vt:lpstr>Представление исследовательских работ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анализ работы начальной школы 2016-2017</dc:title>
  <dc:creator>User</dc:creator>
  <cp:lastModifiedBy>МВ</cp:lastModifiedBy>
  <cp:revision>100</cp:revision>
  <dcterms:created xsi:type="dcterms:W3CDTF">2017-08-24T16:34:36Z</dcterms:created>
  <dcterms:modified xsi:type="dcterms:W3CDTF">2019-01-10T08:44:54Z</dcterms:modified>
</cp:coreProperties>
</file>