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AB3F-F3B3-4904-BCC5-F93F6903BBF3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E01-F460-4F7E-97D5-0B90D4E75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AB3F-F3B3-4904-BCC5-F93F6903BBF3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E01-F460-4F7E-97D5-0B90D4E75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AB3F-F3B3-4904-BCC5-F93F6903BBF3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E01-F460-4F7E-97D5-0B90D4E75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AB3F-F3B3-4904-BCC5-F93F6903BBF3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E01-F460-4F7E-97D5-0B90D4E75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AB3F-F3B3-4904-BCC5-F93F6903BBF3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E01-F460-4F7E-97D5-0B90D4E75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AB3F-F3B3-4904-BCC5-F93F6903BBF3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E01-F460-4F7E-97D5-0B90D4E75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AB3F-F3B3-4904-BCC5-F93F6903BBF3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E01-F460-4F7E-97D5-0B90D4E75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AB3F-F3B3-4904-BCC5-F93F6903BBF3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E01-F460-4F7E-97D5-0B90D4E75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AB3F-F3B3-4904-BCC5-F93F6903BBF3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E01-F460-4F7E-97D5-0B90D4E75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AB3F-F3B3-4904-BCC5-F93F6903BBF3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E01-F460-4F7E-97D5-0B90D4E75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AB3F-F3B3-4904-BCC5-F93F6903BBF3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E01-F460-4F7E-97D5-0B90D4E75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8AB3F-F3B3-4904-BCC5-F93F6903BBF3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DAE01-F460-4F7E-97D5-0B90D4E75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656183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0820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cpVoh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77281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Ржевский лесопарк 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4365104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Презентация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ученицы 4 «В» класса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лицея №265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Матвеевой Любы.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Название парка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3563888" cy="56166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У </a:t>
            </a:r>
            <a:r>
              <a:rPr lang="ru-RU" dirty="0" smtClean="0"/>
              <a:t>парка три названия: два официальных и одно народное. Официальное название - «Охтинский учебно-опытный лесхоз» - совсем не прижилось. Лесной массив именем «Охтинский» практически не называют. В документах часто встречается название «</a:t>
            </a:r>
            <a:r>
              <a:rPr lang="ru-RU" dirty="0" err="1" smtClean="0"/>
              <a:t>Пороховской</a:t>
            </a:r>
            <a:r>
              <a:rPr lang="ru-RU" dirty="0" smtClean="0"/>
              <a:t>». В народе его зовут не иначе, как Ржевский лесопарк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lVoh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0158" y="1484784"/>
            <a:ext cx="5301410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География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0"/>
            <a:ext cx="4618856" cy="72454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  Парк </a:t>
            </a:r>
            <a:r>
              <a:rPr lang="ru-RU" sz="2400" dirty="0" smtClean="0"/>
              <a:t>частично занимает восточную окраину Санкт-Петербурга. На удалении 4 километров от него находятся две станции метрополитена. Станция «Ладожская» расположилась на западе, а «Проспект Большевиков» – на юго-западе. Однако не только в окрестностях Санкт-Петербурга простирается Ржевский лесопарк. Всеволожский район, вернее, его юго-западные земли – местность, по которой распласталась основная часть лесного массива. 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Рисунок 3" descr="cRVoh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1484784"/>
            <a:ext cx="4032448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Флора и фауна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33123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На </a:t>
            </a:r>
            <a:r>
              <a:rPr lang="ru-RU" dirty="0" smtClean="0"/>
              <a:t>юго-западе Ржевский лесопарк затянут лесными массивами, в которых преобладают лиственные породы. Его восточные и северные территории заросли величественными хвойниками. Лесопарк заселен постоянными обитателями: белками, зайцами, ласками и тритонами. Выдры и бобры – старожилы небольшого озера. В межсезонье здесь находят приют перелетные птицы. В глубине лесного массива, его диких уголках, изредка появляются лоси. Кроме того, здесь бродяжничают одичавшие собаки. </a:t>
            </a:r>
          </a:p>
          <a:p>
            <a:endParaRPr lang="ru-RU" dirty="0"/>
          </a:p>
        </p:txBody>
      </p:sp>
      <p:pic>
        <p:nvPicPr>
          <p:cNvPr id="5" name="Рисунок 4" descr="zayats_rus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149080"/>
            <a:ext cx="291465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bobr_gryzet_derev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4182524"/>
            <a:ext cx="3600400" cy="2470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Благоустройство лесопарка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4320480" cy="62646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Асфальтовое </a:t>
            </a:r>
            <a:r>
              <a:rPr lang="ru-RU" dirty="0" smtClean="0"/>
              <a:t>покрытие в парке практически отсутствует, а то, что есть, находится в плохом состоянии. Зато его территория покрыта сетью извилистых дорожек, пригодных для прогулок, бега и катания на велосипеде. В центре лесопарковой зоны раскинулось небольшое озеро с красивыми панорамными видами. Под густыми кронами деревьев оборудованы шашлычные стоянки, где посетители устраивают веселые пикники.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VVoh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1412776"/>
            <a:ext cx="4455902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1"/>
            <a:ext cx="50405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Зимой снежный покров расчерчивают множественные лыжные трассы. Есть легкие прогулочные лыжни и сложные спортивные маршруты. На открытом ледовом катке выписывают замысловатые фигуры взрослые и дети. Многие посетители резвятся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на </a:t>
            </a:r>
            <a:r>
              <a:rPr lang="ru-RU" sz="2400" dirty="0" smtClean="0"/>
              <a:t>горках, покрытых льдом. В пункте проката предоставляют в аренду коньки, лыжи и сани-ватрушки. По выходным сюда заглядывают владельцы лошадей и пони вместе со своими питомцами, предлагая гостям парка насладиться верховой ездой. </a:t>
            </a:r>
            <a:endParaRPr lang="ru-RU" sz="2400" dirty="0"/>
          </a:p>
        </p:txBody>
      </p:sp>
      <p:pic>
        <p:nvPicPr>
          <p:cNvPr id="3" name="Рисунок 2" descr="3532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836712"/>
            <a:ext cx="3812849" cy="42881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297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</vt:lpstr>
      <vt:lpstr>Название парка  </vt:lpstr>
      <vt:lpstr>География  </vt:lpstr>
      <vt:lpstr>Флора и фауна  </vt:lpstr>
      <vt:lpstr>Благоустройство лесопарка 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Dron</dc:creator>
  <cp:lastModifiedBy>130464luda</cp:lastModifiedBy>
  <cp:revision>15</cp:revision>
  <dcterms:created xsi:type="dcterms:W3CDTF">2018-02-13T12:12:08Z</dcterms:created>
  <dcterms:modified xsi:type="dcterms:W3CDTF">2018-02-25T20:52:27Z</dcterms:modified>
</cp:coreProperties>
</file>