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2" r:id="rId5"/>
    <p:sldId id="273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000108"/>
            <a:ext cx="6272202" cy="38576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События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2013-2014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учебного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преемственность между начальной школой лицея №265 и ГБДОУ детским садом №59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715016"/>
            <a:ext cx="4343408" cy="56672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Иванова М.В.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97192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Повышение квалификации: совместное заседание с воспитателями детского сада №59</a:t>
            </a:r>
            <a:endParaRPr lang="ru-RU" sz="2400" dirty="0"/>
          </a:p>
        </p:txBody>
      </p:sp>
      <p:pic>
        <p:nvPicPr>
          <p:cNvPr id="14338" name="Picture 2" descr="C:\Users\user\Desktop\Фото 13-14\Дет сад 14\заседание МО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4" t="21466" r="8567" b="10663"/>
          <a:stretch>
            <a:fillRect/>
          </a:stretch>
        </p:blipFill>
        <p:spPr bwMode="auto">
          <a:xfrm>
            <a:off x="214282" y="214290"/>
            <a:ext cx="485778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13-14\Дет сад 14\заседание МО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5492760" cy="411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75774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Преемственность</a:t>
            </a:r>
            <a:br>
              <a:rPr lang="ru-RU" sz="2800" dirty="0" smtClean="0"/>
            </a:br>
            <a:r>
              <a:rPr lang="ru-RU" sz="2800" dirty="0" smtClean="0"/>
              <a:t> ДО и НОО: дошколята у нас в гостях</a:t>
            </a:r>
            <a:endParaRPr lang="ru-RU" sz="2800" dirty="0"/>
          </a:p>
        </p:txBody>
      </p:sp>
      <p:pic>
        <p:nvPicPr>
          <p:cNvPr id="15363" name="Picture 3" descr="C:\Users\user\Desktop\Фото 13-14\Дет сад 14\у нас дошколята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user\Desktop\Фото 13-14\Дет сад 14\у нас дошколята (1).JPG"/>
          <p:cNvPicPr>
            <a:picLocks noChangeAspect="1" noChangeArrowheads="1"/>
          </p:cNvPicPr>
          <p:nvPr/>
        </p:nvPicPr>
        <p:blipFill>
          <a:blip r:embed="rId3"/>
          <a:srcRect r="19054"/>
          <a:stretch>
            <a:fillRect/>
          </a:stretch>
        </p:blipFill>
        <p:spPr bwMode="auto">
          <a:xfrm>
            <a:off x="214282" y="214290"/>
            <a:ext cx="4000528" cy="370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Преемственность</a:t>
            </a:r>
            <a:br>
              <a:rPr lang="ru-RU" sz="3600" dirty="0" smtClean="0"/>
            </a:br>
            <a:r>
              <a:rPr lang="ru-RU" sz="3600" dirty="0" smtClean="0"/>
              <a:t> ДО и НОО: </a:t>
            </a:r>
            <a:br>
              <a:rPr lang="ru-RU" sz="3600" dirty="0" smtClean="0"/>
            </a:br>
            <a:r>
              <a:rPr lang="ru-RU" sz="3600" dirty="0" smtClean="0"/>
              <a:t>1-классники в гостях у дошколят</a:t>
            </a:r>
            <a:endParaRPr lang="ru-RU" sz="3600" dirty="0"/>
          </a:p>
        </p:txBody>
      </p:sp>
      <p:pic>
        <p:nvPicPr>
          <p:cNvPr id="16386" name="Picture 2" descr="C:\Users\user\Desktop\Фото 13-14\Дет сад 14\экологический спектакль (2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20171" cy="361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user\Desktop\Фото 13-14\Дет сад 14\экологический спектакль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492760" cy="411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Преемственность</a:t>
            </a:r>
            <a:br>
              <a:rPr lang="ru-RU" sz="3600" dirty="0" smtClean="0"/>
            </a:br>
            <a:r>
              <a:rPr lang="ru-RU" sz="3600" dirty="0" smtClean="0"/>
              <a:t> ДО и НОО: в родных стенах</a:t>
            </a:r>
            <a:endParaRPr lang="ru-RU" sz="3600" dirty="0"/>
          </a:p>
        </p:txBody>
      </p:sp>
      <p:pic>
        <p:nvPicPr>
          <p:cNvPr id="18434" name="Picture 2" descr="C:\Users\user\Desktop\Фото 13-14\Дет сад 14\экологический спектакль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user\Desktop\Фото 13-14\Дет сад 14\экологический спектакль (24).JPG"/>
          <p:cNvPicPr>
            <a:picLocks noChangeAspect="1" noChangeArrowheads="1"/>
          </p:cNvPicPr>
          <p:nvPr/>
        </p:nvPicPr>
        <p:blipFill>
          <a:blip r:embed="rId3"/>
          <a:srcRect l="10449" r="13086"/>
          <a:stretch>
            <a:fillRect/>
          </a:stretch>
        </p:blipFill>
        <p:spPr bwMode="auto">
          <a:xfrm>
            <a:off x="214282" y="214290"/>
            <a:ext cx="3398888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</a:t>
            </a:r>
            <a:br>
              <a:rPr lang="ru-RU" dirty="0" smtClean="0"/>
            </a:br>
            <a:r>
              <a:rPr lang="ru-RU" dirty="0" smtClean="0"/>
              <a:t>ДО и НОО</a:t>
            </a:r>
            <a:endParaRPr lang="ru-RU" dirty="0"/>
          </a:p>
        </p:txBody>
      </p:sp>
      <p:pic>
        <p:nvPicPr>
          <p:cNvPr id="17410" name="Picture 2" descr="C:\Users\user\Desktop\Фото 13-14\Дет сад 14\экологический спектакль (3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36" y="1489824"/>
            <a:ext cx="6619920" cy="496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Фото 13-14\Дет сад 14\экологический спектакль (7).JPG"/>
          <p:cNvPicPr>
            <a:picLocks noChangeAspect="1" noChangeArrowheads="1"/>
          </p:cNvPicPr>
          <p:nvPr/>
        </p:nvPicPr>
        <p:blipFill>
          <a:blip r:embed="rId3" cstate="print"/>
          <a:srcRect r="18674"/>
          <a:stretch>
            <a:fillRect/>
          </a:stretch>
        </p:blipFill>
        <p:spPr bwMode="auto">
          <a:xfrm>
            <a:off x="142844" y="214290"/>
            <a:ext cx="3214710" cy="296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События  2013-2014 учебного года:  преемственность между начальной школой лицея №265 и ГБДОУ детским садом №59</vt:lpstr>
      <vt:lpstr>Повышение квалификации: совместное заседание с воспитателями детского сада №59</vt:lpstr>
      <vt:lpstr>Преемственность  ДО и НОО: дошколята у нас в гостях</vt:lpstr>
      <vt:lpstr>Преемственность  ДО и НОО:  1-классники в гостях у дошколят</vt:lpstr>
      <vt:lpstr>Преемственность  ДО и НОО: в родных стенах</vt:lpstr>
      <vt:lpstr>Преемственность  ДО и НОО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  2013-2014 учебного года   в начальной школе лицея</dc:title>
  <dc:creator>user</dc:creator>
  <cp:lastModifiedBy>МВ</cp:lastModifiedBy>
  <cp:revision>54</cp:revision>
  <dcterms:created xsi:type="dcterms:W3CDTF">2014-06-12T08:34:17Z</dcterms:created>
  <dcterms:modified xsi:type="dcterms:W3CDTF">2019-01-11T05:56:24Z</dcterms:modified>
</cp:coreProperties>
</file>