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4675" y="1988840"/>
            <a:ext cx="6400800" cy="3299865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Тема: </a:t>
            </a:r>
          </a:p>
          <a:p>
            <a:pPr algn="ctr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«ФГОС ДО и ФГОС НОО: требования к результатам освоения образовательных программ»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27 мая 2014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7998" y="288339"/>
            <a:ext cx="5896490" cy="1700501"/>
          </a:xfrm>
        </p:spPr>
        <p:txBody>
          <a:bodyPr>
            <a:normAutofit fontScale="90000"/>
          </a:bodyPr>
          <a:lstStyle/>
          <a:p>
            <a:pPr marL="182880" indent="0" algn="r">
              <a:buNone/>
            </a:pPr>
            <a:r>
              <a:rPr lang="ru-RU" sz="2700" b="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Совместное заседание </a:t>
            </a:r>
            <a:r>
              <a:rPr lang="ru-RU" sz="2700" b="0" dirty="0" err="1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методобъединения</a:t>
            </a:r>
            <a:r>
              <a:rPr lang="ru-RU" sz="2700" b="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учителей начальных классов ГБОУ лицей 265 </a:t>
            </a:r>
            <a:br>
              <a:rPr lang="ru-RU" sz="2700" b="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700" b="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и воспитателей ГБДОУ №59</a:t>
            </a:r>
            <a:br>
              <a:rPr lang="ru-RU" sz="2700" b="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60648"/>
            <a:ext cx="2744470" cy="218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2553" y="1052736"/>
            <a:ext cx="7664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9333" y="5301208"/>
            <a:ext cx="5531485" cy="132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07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18919294"/>
              </p:ext>
            </p:extLst>
          </p:nvPr>
        </p:nvGraphicFramePr>
        <p:xfrm>
          <a:off x="827584" y="188639"/>
          <a:ext cx="7488832" cy="640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2694"/>
                <a:gridCol w="2836138"/>
              </a:tblGrid>
              <a:tr h="246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Тема сообщения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Выступающий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73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Вступительное слово.  Портрет выпускника начальной школы как планируемый результат освоения ООП НОО.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Иванова М.В., зам. директора по УВР лицея 265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492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Введение в деятельность детского сада требований ФГОС ДО.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Знак М.Б., старший воспитатель ГБДОУ д/с №59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492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Образовательный процесс в старшей группе детского сада в формате требований ФГОС ДО.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dirty="0" err="1">
                          <a:effectLst/>
                        </a:rPr>
                        <a:t>Мостяева</a:t>
                      </a:r>
                      <a:r>
                        <a:rPr lang="ru-RU" sz="1400" dirty="0">
                          <a:effectLst/>
                        </a:rPr>
                        <a:t> О.В., воспитатель д/с №59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73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Система оценивания планируемых результатов в 1 классе.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Ваганова В.В., </a:t>
                      </a:r>
                      <a:r>
                        <a:rPr lang="ru-RU" sz="1400" dirty="0" err="1">
                          <a:effectLst/>
                        </a:rPr>
                        <a:t>Нахконен</a:t>
                      </a:r>
                      <a:r>
                        <a:rPr lang="ru-RU" sz="1400" dirty="0">
                          <a:effectLst/>
                        </a:rPr>
                        <a:t> О.А., учителя начальных классов лицея 265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73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Портфолио как форма представления достижения личностных и метапредметных результатов младших школьников.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Киселёва Л.А., председатель МО учителей начальных классов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73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Использование интерактивной доски как одно из условий реализации образовательной программы.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Мазурова Л.В., Панфилова Л.М., учителя начальных классов лицея 265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14789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Проектная деятельность в начальной школе как условие достижения планируемых результатов.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Иванова М.В., зам. директора по УВР лицея 265,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Редько И.В., учитель начальных классов лицея 265,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Горяинова</a:t>
                      </a:r>
                      <a:r>
                        <a:rPr lang="ru-RU" sz="1400" dirty="0">
                          <a:effectLst/>
                        </a:rPr>
                        <a:t> Н.А., преподаватель ИКТ, лицей 265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  <a:tr h="739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Использование переносных лабораторий  </a:t>
                      </a:r>
                      <a:r>
                        <a:rPr lang="en-US" sz="1400">
                          <a:effectLst/>
                        </a:rPr>
                        <a:t>Cornelsen</a:t>
                      </a:r>
                      <a:r>
                        <a:rPr lang="ru-RU" sz="1400">
                          <a:effectLst/>
                        </a:rPr>
                        <a:t> на уроках и во внеурочной деятельности в начальной школе.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dirty="0" err="1">
                          <a:effectLst/>
                        </a:rPr>
                        <a:t>Домченко</a:t>
                      </a:r>
                      <a:r>
                        <a:rPr lang="ru-RU" sz="1400" dirty="0">
                          <a:effectLst/>
                        </a:rPr>
                        <a:t> Л.В., учитель начальных классов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5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221</Words>
  <Application>Microsoft Office PowerPoint</Application>
  <PresentationFormat>Экран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Совместное заседание методобъединения учителей начальных классов ГБОУ лицей 265  и воспитателей ГБДОУ №59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Совместное заседание методобъединения учителей начальных классов ГБОУ лицей 265  и воспитателей ГБДОУ №59   </dc:title>
  <dc:creator>МВ</dc:creator>
  <cp:lastModifiedBy>МВ</cp:lastModifiedBy>
  <cp:revision>2</cp:revision>
  <dcterms:created xsi:type="dcterms:W3CDTF">2014-05-27T04:22:32Z</dcterms:created>
  <dcterms:modified xsi:type="dcterms:W3CDTF">2014-05-27T04:46:41Z</dcterms:modified>
</cp:coreProperties>
</file>