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  <p:sldId id="264" r:id="rId4"/>
    <p:sldId id="257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8" autoAdjust="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CC7E0D1-F0BC-448D-8DBF-306FC7AF4F43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D40820-8850-4B07-B627-F90BEF5D431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Проект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Достопримечательности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района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Театр Буфф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1092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72816"/>
            <a:ext cx="5631522" cy="45365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Театр Буфф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9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95536" y="260648"/>
            <a:ext cx="8291264" cy="776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3797168" cy="3960440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72000" y="692696"/>
            <a:ext cx="4320480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Художественный руководитель и основатель современного театра- народный артист России, профессор Санкт- Петербургской государственной академии театрального искусства, лауреат Правительства Санкт- Петербурга за выдающийся вклад в развитие петербургской  культуры Исаак Романович </a:t>
            </a:r>
            <a:r>
              <a:rPr lang="ru-RU" sz="2800" dirty="0" err="1" smtClean="0">
                <a:solidFill>
                  <a:schemeClr val="tx1"/>
                </a:solidFill>
              </a:rPr>
              <a:t>Штокбант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060848"/>
            <a:ext cx="7696365" cy="438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современный театр, расположен на </a:t>
            </a:r>
            <a:r>
              <a:rPr lang="ru-RU" sz="2800" dirty="0" err="1" smtClean="0">
                <a:solidFill>
                  <a:schemeClr val="tx1"/>
                </a:solidFill>
              </a:rPr>
              <a:t>Заневском</a:t>
            </a:r>
            <a:r>
              <a:rPr lang="ru-RU" sz="2800" dirty="0" smtClean="0">
                <a:solidFill>
                  <a:schemeClr val="tx1"/>
                </a:solidFill>
              </a:rPr>
              <a:t> проспекте дом 26,а ранее на Народной улице дом 1. Театр расширил жанровый </a:t>
            </a:r>
            <a:r>
              <a:rPr lang="ru-RU" sz="2800" dirty="0" err="1" smtClean="0">
                <a:solidFill>
                  <a:schemeClr val="tx1"/>
                </a:solidFill>
              </a:rPr>
              <a:t>диапозон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>
                <a:solidFill>
                  <a:schemeClr val="tx1"/>
                </a:solidFill>
              </a:rPr>
              <a:t>з</a:t>
            </a:r>
            <a:r>
              <a:rPr lang="ru-RU" sz="2800" dirty="0" smtClean="0">
                <a:solidFill>
                  <a:schemeClr val="tx1"/>
                </a:solidFill>
              </a:rPr>
              <a:t>десь идут комедии,  фарсы, </a:t>
            </a:r>
            <a:r>
              <a:rPr lang="ru-RU" sz="2800" dirty="0" err="1" smtClean="0">
                <a:solidFill>
                  <a:schemeClr val="tx1"/>
                </a:solidFill>
              </a:rPr>
              <a:t>трагифарсы</a:t>
            </a:r>
            <a:r>
              <a:rPr lang="ru-RU" sz="2800" dirty="0" smtClean="0">
                <a:solidFill>
                  <a:schemeClr val="tx1"/>
                </a:solidFill>
              </a:rPr>
              <a:t>, трагикомедии, водевили и даже </a:t>
            </a:r>
            <a:r>
              <a:rPr lang="ru-RU" sz="2800" dirty="0" err="1" smtClean="0">
                <a:solidFill>
                  <a:schemeClr val="tx1"/>
                </a:solidFill>
              </a:rPr>
              <a:t>мелодраммы</a:t>
            </a:r>
            <a:r>
              <a:rPr lang="ru-RU" sz="2800" dirty="0" smtClean="0">
                <a:solidFill>
                  <a:schemeClr val="tx1"/>
                </a:solidFill>
              </a:rPr>
              <a:t>, а также мюзиклы. В Зеркальной гостиной театра проходят эстрадные шоу в жанре кабаре, в зале </a:t>
            </a:r>
            <a:r>
              <a:rPr lang="ru-RU" sz="2800" dirty="0" err="1" smtClean="0">
                <a:solidFill>
                  <a:schemeClr val="tx1"/>
                </a:solidFill>
              </a:rPr>
              <a:t>Буффики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dirty="0" err="1" smtClean="0">
                <a:solidFill>
                  <a:schemeClr val="tx1"/>
                </a:solidFill>
              </a:rPr>
              <a:t>спактакли</a:t>
            </a:r>
            <a:r>
              <a:rPr lang="ru-RU" sz="2800" dirty="0" smtClean="0">
                <a:solidFill>
                  <a:schemeClr val="tx1"/>
                </a:solidFill>
              </a:rPr>
              <a:t>  для детей!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О ТЕАТРЕ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3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66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12" y="2060848"/>
            <a:ext cx="4239112" cy="3384376"/>
          </a:xfrm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052736"/>
            <a:ext cx="403130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Уникальность </a:t>
            </a:r>
            <a:r>
              <a:rPr lang="ru-RU" sz="2800" dirty="0" err="1" smtClean="0">
                <a:solidFill>
                  <a:schemeClr val="tx1"/>
                </a:solidFill>
              </a:rPr>
              <a:t>Буффа</a:t>
            </a:r>
            <a:r>
              <a:rPr lang="ru-RU" sz="2800" dirty="0" smtClean="0">
                <a:solidFill>
                  <a:schemeClr val="tx1"/>
                </a:solidFill>
              </a:rPr>
              <a:t> состоит в </a:t>
            </a:r>
            <a:r>
              <a:rPr lang="ru-RU" sz="2800" dirty="0" err="1" smtClean="0">
                <a:solidFill>
                  <a:schemeClr val="tx1"/>
                </a:solidFill>
              </a:rPr>
              <a:t>том,что</a:t>
            </a:r>
            <a:r>
              <a:rPr lang="ru-RU" sz="2800" dirty="0" smtClean="0">
                <a:solidFill>
                  <a:schemeClr val="tx1"/>
                </a:solidFill>
              </a:rPr>
              <a:t> это синтетический театр: он объединяет различные жанры драматического и эстрадного искусства. В </a:t>
            </a:r>
            <a:r>
              <a:rPr lang="ru-RU" sz="2800" dirty="0" err="1" smtClean="0">
                <a:solidFill>
                  <a:schemeClr val="tx1"/>
                </a:solidFill>
              </a:rPr>
              <a:t>спактаклях</a:t>
            </a:r>
            <a:r>
              <a:rPr lang="ru-RU" sz="2800" dirty="0" smtClean="0">
                <a:solidFill>
                  <a:schemeClr val="tx1"/>
                </a:solidFill>
              </a:rPr>
              <a:t> на основной сцене, который вмещает 600 мест, часто сочетаются драма, вокал, хореография.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42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63488"/>
            <a:ext cx="8229600" cy="125272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836712"/>
            <a:ext cx="3959296" cy="5289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</a:t>
            </a:r>
            <a:r>
              <a:rPr lang="ru-RU" sz="2800" dirty="0" smtClean="0"/>
              <a:t> программах Зеркальной гостиной, вмещающей в себя до 150 зрителей, танец соседствует с музыкальной эксцентрикой, актёрская песня с юмором и импровизацией.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69" y="1052736"/>
            <a:ext cx="4306323" cy="4608512"/>
          </a:xfrm>
        </p:spPr>
      </p:pic>
    </p:spTree>
    <p:extLst>
      <p:ext uri="{BB962C8B-B14F-4D97-AF65-F5344CB8AC3E}">
        <p14:creationId xmlns:p14="http://schemas.microsoft.com/office/powerpoint/2010/main" val="179921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4">
      <a:dk1>
        <a:srgbClr val="FF0000"/>
      </a:dk1>
      <a:lt1>
        <a:srgbClr val="FF97F7"/>
      </a:lt1>
      <a:dk2>
        <a:srgbClr val="FFFF00"/>
      </a:dk2>
      <a:lt2>
        <a:srgbClr val="600059"/>
      </a:lt2>
      <a:accent1>
        <a:srgbClr val="21DF6E"/>
      </a:accent1>
      <a:accent2>
        <a:srgbClr val="7030A0"/>
      </a:accent2>
      <a:accent3>
        <a:srgbClr val="71685C"/>
      </a:accent3>
      <a:accent4>
        <a:srgbClr val="002060"/>
      </a:accent4>
      <a:accent5>
        <a:srgbClr val="7F0000"/>
      </a:accent5>
      <a:accent6>
        <a:srgbClr val="FFC000"/>
      </a:accent6>
      <a:hlink>
        <a:srgbClr val="0070C0"/>
      </a:hlink>
      <a:folHlink>
        <a:srgbClr val="00376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</TotalTime>
  <Words>160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Проект Достопримечательности района</vt:lpstr>
      <vt:lpstr>Театр Буфф</vt:lpstr>
      <vt:lpstr>Презентация PowerPoint</vt:lpstr>
      <vt:lpstr>О ТЕАТРЕ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Достопримечательность района Театр Буфф</dc:title>
  <dc:creator>Алёна</dc:creator>
  <cp:lastModifiedBy>Алёна</cp:lastModifiedBy>
  <cp:revision>12</cp:revision>
  <dcterms:created xsi:type="dcterms:W3CDTF">2017-02-15T15:35:44Z</dcterms:created>
  <dcterms:modified xsi:type="dcterms:W3CDTF">2017-02-15T17:48:17Z</dcterms:modified>
</cp:coreProperties>
</file>