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1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0F7A4-1C6F-4785-BA53-BFCB7B88331E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3C38E-A0BD-46DC-B6BC-2A5DBC817E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3C38E-A0BD-46DC-B6BC-2A5DBC817EC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ellopiter.ru/image/DSC09109678768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2009" y="-54007"/>
            <a:ext cx="9216009" cy="6912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68560" y="404664"/>
            <a:ext cx="7992888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ПРОЕКТ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&lt;&lt;</a:t>
            </a:r>
            <a:r>
              <a:rPr lang="ru-RU" b="1" dirty="0" smtClean="0">
                <a:solidFill>
                  <a:srgbClr val="FF0000"/>
                </a:solidFill>
              </a:rPr>
              <a:t>УСАДЬБА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6000" b="1" dirty="0" err="1" smtClean="0">
                <a:solidFill>
                  <a:srgbClr val="FF0000"/>
                </a:solidFill>
              </a:rPr>
              <a:t>кушелева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-БЕЗБОРОДКО</a:t>
            </a:r>
            <a:r>
              <a:rPr lang="en-US" b="1" dirty="0" smtClean="0">
                <a:solidFill>
                  <a:srgbClr val="FF0000"/>
                </a:solidFill>
              </a:rPr>
              <a:t>&gt;&gt;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438056"/>
            <a:ext cx="6400800" cy="141994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5100" b="1" dirty="0" smtClean="0">
                <a:solidFill>
                  <a:schemeClr val="tx1"/>
                </a:solidFill>
              </a:rPr>
              <a:t> Ученица 3 </a:t>
            </a:r>
            <a:r>
              <a:rPr lang="en-US" sz="5100" b="1" dirty="0" smtClean="0">
                <a:solidFill>
                  <a:schemeClr val="tx1"/>
                </a:solidFill>
              </a:rPr>
              <a:t>&lt;&lt;</a:t>
            </a:r>
            <a:r>
              <a:rPr lang="ru-RU" sz="5100" b="1" dirty="0" smtClean="0">
                <a:solidFill>
                  <a:schemeClr val="tx1"/>
                </a:solidFill>
              </a:rPr>
              <a:t>В</a:t>
            </a:r>
            <a:r>
              <a:rPr lang="en-US" sz="5100" b="1" dirty="0" smtClean="0">
                <a:solidFill>
                  <a:schemeClr val="tx1"/>
                </a:solidFill>
              </a:rPr>
              <a:t>&gt;&gt;</a:t>
            </a:r>
            <a:r>
              <a:rPr lang="ru-RU" sz="5100" b="1" dirty="0" smtClean="0">
                <a:solidFill>
                  <a:schemeClr val="tx1"/>
                </a:solidFill>
              </a:rPr>
              <a:t> класса Дудко Анастасия</a:t>
            </a:r>
            <a:endParaRPr lang="ru-RU" sz="5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/>
                </a:solidFill>
              </a:rPr>
              <a:t>УСАДЬБА БЕЗБОРОДКО</a:t>
            </a:r>
            <a:endParaRPr lang="ru-RU" b="1" i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http://encblagosite.kaisa.ru/getImage.do?object=2830283954&amp;original=1&amp;compatible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496944" cy="5000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История Усадьбы Безбородко.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499992" cy="5361459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Усадьба Безбородко – это памятник архитектуры XVIII века. Место, где находится усадьба, стало известно значительно раньше – сюда приезжали лечиться лечебной водой </a:t>
            </a:r>
            <a:r>
              <a:rPr lang="ru-RU" sz="3400" dirty="0" err="1" smtClean="0"/>
              <a:t>Полюстрово</a:t>
            </a:r>
            <a:r>
              <a:rPr lang="ru-RU" sz="3400" dirty="0" smtClean="0"/>
              <a:t>. Дача Безбородко прославилась также своей оригинальной оградой, состоящей из двадцати девяти львов, держащих в зубах чугунные цепи. Кроме того, история усадьбы связана с именами многих известных литературных и музыкальных деятелей.</a:t>
            </a:r>
          </a:p>
          <a:p>
            <a:endParaRPr lang="ru-RU" dirty="0"/>
          </a:p>
        </p:txBody>
      </p:sp>
      <p:pic>
        <p:nvPicPr>
          <p:cNvPr id="17410" name="Picture 2" descr="http://static.panoramio.com/photos/large/1068006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68760"/>
            <a:ext cx="4464496" cy="4854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Из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908720"/>
            <a:ext cx="4644008" cy="5217443"/>
          </a:xfrm>
        </p:spPr>
        <p:txBody>
          <a:bodyPr>
            <a:noAutofit/>
          </a:bodyPr>
          <a:lstStyle/>
          <a:p>
            <a:r>
              <a:rPr lang="ru-RU" sz="2000" dirty="0" smtClean="0"/>
              <a:t>Территория, где находится усадьба Кушелева-Безбородко, была заселена еще до основания Санкт-Петербурга. Так, в конце XVII века здесь располагалась усадьба коменданта шведской крепости </a:t>
            </a:r>
            <a:r>
              <a:rPr lang="ru-RU" sz="2000" dirty="0" err="1" smtClean="0"/>
              <a:t>Ниеншанц</a:t>
            </a:r>
            <a:r>
              <a:rPr lang="ru-RU" sz="2000" dirty="0" smtClean="0"/>
              <a:t>, а после взятия крепости в ходе Северной войны Пётр Первый подарил ее своей жене Екатерине.</a:t>
            </a:r>
          </a:p>
          <a:p>
            <a:r>
              <a:rPr lang="ru-RU" sz="2000" dirty="0" smtClean="0"/>
              <a:t>Существует легенда, что открыл местные лечебные воды сам Петр Первый, признав, что они не хуже Бельгийских. Название воды «</a:t>
            </a:r>
            <a:r>
              <a:rPr lang="ru-RU" sz="2000" dirty="0" err="1" smtClean="0"/>
              <a:t>Полюстровская</a:t>
            </a:r>
            <a:r>
              <a:rPr lang="ru-RU" sz="2000" dirty="0" smtClean="0"/>
              <a:t>» происходит от латинского слова «</a:t>
            </a:r>
            <a:r>
              <a:rPr lang="ru-RU" sz="2000" dirty="0" err="1" smtClean="0"/>
              <a:t>палюстер</a:t>
            </a:r>
            <a:r>
              <a:rPr lang="ru-RU" sz="2000" dirty="0" smtClean="0"/>
              <a:t>», что означает «болотистый».</a:t>
            </a:r>
          </a:p>
        </p:txBody>
      </p:sp>
      <p:pic>
        <p:nvPicPr>
          <p:cNvPr id="18434" name="Picture 2" descr="http://th29.st.depositphotos.com/2773977/7110/i/450/depositphotos_71101249-stock-photo-29-lions-near-the-man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4608512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260648"/>
            <a:ext cx="4499992" cy="5853113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 smtClean="0"/>
              <a:t>Александр Безбородко (основатель усадьбы) умер в 1799 году, попросив «употребить его состояние на богоугодные дела». </a:t>
            </a:r>
          </a:p>
          <a:p>
            <a:r>
              <a:rPr lang="ru-RU" sz="4400" dirty="0" smtClean="0"/>
              <a:t>После его смерти усадьба перешла его дочери княгине Клеопатре Лобановой-Ростовской, воспитывавшей сына своей сестры Александра Григорьевича Кушелева.</a:t>
            </a:r>
          </a:p>
          <a:p>
            <a:r>
              <a:rPr lang="ru-RU" sz="4400" dirty="0" smtClean="0"/>
              <a:t>По приказу Александра I к фамилии Александра Кушелева была добавлена фамилия Безбородко. Он и стал владельцем усадьбы, которая стала называться дачей Кушелева-Безбородко.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st.stranamam.ru/data/cache/2016mar/22/50/19079957_99416nothumb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608512" cy="54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520" y="1268760"/>
            <a:ext cx="4040188" cy="3951288"/>
          </a:xfrm>
        </p:spPr>
        <p:txBody>
          <a:bodyPr>
            <a:normAutofit/>
          </a:bodyPr>
          <a:lstStyle/>
          <a:p>
            <a:r>
              <a:rPr lang="ru-RU" dirty="0" smtClean="0"/>
              <a:t>В настоящее время в усадьбе размещается Санкт-Петербургский противотуберкулёзный диспансер №5. Дача Безбородко, являясь, архитектурным памятником, находится под охраной государства.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http://oldsp.ru/old/upload/photos/4/c/4/800_4c4676a7430f2c7e08975f845cab43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980728"/>
            <a:ext cx="4464496" cy="5429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252</Words>
  <Application>Microsoft Office PowerPoint</Application>
  <PresentationFormat>Экран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ПРОЕКТ  &lt;&lt;УСАДЬБА  кушелева -БЕЗБОРОДКО&gt;&gt;</vt:lpstr>
      <vt:lpstr>УСАДЬБА БЕЗБОРОДКО</vt:lpstr>
      <vt:lpstr>История Усадьбы Безбородко.</vt:lpstr>
      <vt:lpstr>Из истории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&lt;&lt;УСАДЬБА БЕЗБОРОДКО&gt;&gt;</dc:title>
  <dc:creator>Nina</dc:creator>
  <cp:lastModifiedBy>130464luda</cp:lastModifiedBy>
  <cp:revision>8</cp:revision>
  <dcterms:created xsi:type="dcterms:W3CDTF">2017-02-12T12:46:52Z</dcterms:created>
  <dcterms:modified xsi:type="dcterms:W3CDTF">2017-05-13T13:01:06Z</dcterms:modified>
</cp:coreProperties>
</file>