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DB87DF3-4840-4E12-B3FC-24F2AC3EB8E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B56075F-85F3-4BDA-991F-3C5052752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7DF3-4840-4E12-B3FC-24F2AC3EB8E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75F-85F3-4BDA-991F-3C5052752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7DF3-4840-4E12-B3FC-24F2AC3EB8E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75F-85F3-4BDA-991F-3C5052752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DB87DF3-4840-4E12-B3FC-24F2AC3EB8E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75F-85F3-4BDA-991F-3C5052752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DB87DF3-4840-4E12-B3FC-24F2AC3EB8E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B56075F-85F3-4BDA-991F-3C505275204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DB87DF3-4840-4E12-B3FC-24F2AC3EB8E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56075F-85F3-4BDA-991F-3C5052752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DB87DF3-4840-4E12-B3FC-24F2AC3EB8E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B56075F-85F3-4BDA-991F-3C5052752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7DF3-4840-4E12-B3FC-24F2AC3EB8E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75F-85F3-4BDA-991F-3C5052752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DB87DF3-4840-4E12-B3FC-24F2AC3EB8E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56075F-85F3-4BDA-991F-3C5052752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DB87DF3-4840-4E12-B3FC-24F2AC3EB8E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B56075F-85F3-4BDA-991F-3C5052752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DB87DF3-4840-4E12-B3FC-24F2AC3EB8E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B56075F-85F3-4BDA-991F-3C5052752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DB87DF3-4840-4E12-B3FC-24F2AC3EB8E1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B56075F-85F3-4BDA-991F-3C5052752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776288"/>
            <a:ext cx="4535512" cy="294074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«Уткина Дача»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8608" y="5013176"/>
            <a:ext cx="3455392" cy="71789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Румянцев Артем</a:t>
            </a:r>
          </a:p>
          <a:p>
            <a:r>
              <a:rPr lang="ru-RU" sz="2400" dirty="0" smtClean="0"/>
              <a:t>3 «В» класс</a:t>
            </a:r>
          </a:p>
          <a:p>
            <a:r>
              <a:rPr lang="ru-RU" sz="2400" dirty="0" smtClean="0"/>
              <a:t>Школа-лицей №265</a:t>
            </a:r>
            <a:endParaRPr lang="ru-RU" sz="2400" dirty="0"/>
          </a:p>
        </p:txBody>
      </p:sp>
      <p:pic>
        <p:nvPicPr>
          <p:cNvPr id="4" name="Рисунок 3" descr="1280px-Уткина_дача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5104517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239000" cy="1368152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У́ткина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да́ча</a:t>
            </a:r>
            <a:r>
              <a:rPr lang="ru-RU" sz="2400" b="0" dirty="0" smtClean="0">
                <a:solidFill>
                  <a:schemeClr val="tx1">
                    <a:lumMod val="95000"/>
                  </a:schemeClr>
                </a:solidFill>
              </a:rPr>
              <a:t> (Уткин проспект, 2) — бывшая усадьба Полторацких, памятник архитектуры федерального значения в Санкт-Петербурге на мысе у слияния рек </a:t>
            </a:r>
            <a:r>
              <a:rPr lang="ru-RU" sz="2400" b="0" dirty="0" err="1" smtClean="0">
                <a:solidFill>
                  <a:schemeClr val="tx1">
                    <a:lumMod val="95000"/>
                  </a:schemeClr>
                </a:solidFill>
              </a:rPr>
              <a:t>Оккервиль</a:t>
            </a:r>
            <a:r>
              <a:rPr lang="ru-RU" sz="2400" b="0" dirty="0" smtClean="0">
                <a:solidFill>
                  <a:schemeClr val="tx1">
                    <a:lumMod val="95000"/>
                  </a:schemeClr>
                </a:solidFill>
              </a:rPr>
              <a:t>   и </a:t>
            </a:r>
            <a:r>
              <a:rPr lang="ru-RU" sz="2400" b="0" dirty="0" err="1" smtClean="0">
                <a:solidFill>
                  <a:schemeClr val="tx1">
                    <a:lumMod val="95000"/>
                  </a:schemeClr>
                </a:solidFill>
              </a:rPr>
              <a:t>Охты</a:t>
            </a:r>
            <a:r>
              <a:rPr lang="ru-RU" sz="2400" b="0" dirty="0" smtClean="0">
                <a:solidFill>
                  <a:schemeClr val="tx1">
                    <a:lumMod val="95000"/>
                  </a:schemeClr>
                </a:solidFill>
              </a:rPr>
              <a:t>. До недавнего времени дача была заброшена.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" name="Рисунок 9" descr="622f36754c626fc5e960b0892ffc48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73016"/>
            <a:ext cx="4440447" cy="296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1432648061_utkina-dacha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132856"/>
            <a:ext cx="252232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1432652587_utkina-dacha-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509120"/>
            <a:ext cx="3452142" cy="2178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История.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836712"/>
            <a:ext cx="8507288" cy="5832648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endParaRPr lang="ru-RU" dirty="0" smtClean="0"/>
          </a:p>
          <a:p>
            <a:pPr fontAlgn="base"/>
            <a:r>
              <a:rPr lang="ru-RU" dirty="0" smtClean="0"/>
              <a:t>Уткину дачу построили в конце XVIII века по проекту Николая Львова, также спроектировавшего </a:t>
            </a:r>
            <a:r>
              <a:rPr lang="ru-RU" dirty="0" err="1" smtClean="0"/>
              <a:t>Приоратский</a:t>
            </a:r>
            <a:r>
              <a:rPr lang="ru-RU" dirty="0" smtClean="0"/>
              <a:t> дворец в Гатчине, Невские ворота Петропавловской крепости, Главпочтамт и многие другие здания, сейчас имеющие статус памятников архитектуры. С середины XVIII века усадьбой владела семья Марка Полторацкого, директора Придворной капеллы. У Полторацких в усадьбе бывали Крылов, </a:t>
            </a:r>
            <a:r>
              <a:rPr lang="ru-RU" dirty="0" err="1" smtClean="0"/>
              <a:t>Дельвиг</a:t>
            </a:r>
            <a:r>
              <a:rPr lang="ru-RU" dirty="0" smtClean="0"/>
              <a:t>, Пушкин. В начале XIX века к основному зданию пристроили дугообразный служебный корпус, объединивший оранжереи, теплицы, каретный сарай и дворы. С приходом советской власти усадьбу отдали под общежития, а в 2010-м их расселили. В 2012-м здания решили передать Музею городской скульптуры, а после того как здание музея потребовала вернуть РПЦ, город заказал проект реконструкции. </a:t>
            </a:r>
          </a:p>
          <a:p>
            <a:pPr fontAlgn="base"/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"/>
            <a:ext cx="7239000" cy="1196752"/>
          </a:xfrm>
        </p:spPr>
        <p:txBody>
          <a:bodyPr/>
          <a:lstStyle/>
          <a:p>
            <a:r>
              <a:rPr lang="ru-RU" dirty="0" smtClean="0"/>
              <a:t>Уткина Дача сейчас: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5976664" cy="38884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Уткина дача пустует последние три года. Ночующие там бездомные устроили несколько пожаров, </a:t>
            </a:r>
            <a:r>
              <a:rPr lang="ru-RU" dirty="0" err="1" smtClean="0"/>
              <a:t>градозащитники</a:t>
            </a:r>
            <a:r>
              <a:rPr lang="ru-RU" dirty="0" smtClean="0"/>
              <a:t> утверждают, что дачу поджигали и специально. Фасады и несущие стены усадьбы покрыты трещинами, ближе к полу оголена кирпичная кладка. Кровля и декоративная отделка главного корпуса сильно пострадали от пожаров и коррозии, часть перекрытий обрушена. Ветхие инженерные сети частично демонтированы, а сохранившиеся находятся в аварийном состоянии.</a:t>
            </a:r>
            <a:endParaRPr lang="ru-RU" dirty="0"/>
          </a:p>
        </p:txBody>
      </p:sp>
      <p:pic>
        <p:nvPicPr>
          <p:cNvPr id="3" name="Рисунок 2" descr="DSC01958.JPG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013176"/>
            <a:ext cx="220824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01960.JPG_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76672"/>
            <a:ext cx="2009800" cy="150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01962.JPG_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013176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1964.JPG_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5013176"/>
            <a:ext cx="2088232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01969.JPG_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27776" y="5013176"/>
            <a:ext cx="201622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1972.JPG_3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2492896"/>
            <a:ext cx="2657872" cy="199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</TotalTime>
  <Words>213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Яркая</vt:lpstr>
      <vt:lpstr>«Уткина Дача»</vt:lpstr>
      <vt:lpstr>У́ткина да́ча (Уткин проспект, 2) — бывшая усадьба Полторацких, памятник архитектуры федерального значения в Санкт-Петербурге на мысе у слияния рек Оккервиль   и Охты. До недавнего времени дача была заброшена.</vt:lpstr>
      <vt:lpstr>             История.</vt:lpstr>
      <vt:lpstr>Уткина Дача сейчас: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«Уткина Дача»</dc:title>
  <dc:creator>Анюта</dc:creator>
  <cp:lastModifiedBy>teacher</cp:lastModifiedBy>
  <cp:revision>6</cp:revision>
  <dcterms:created xsi:type="dcterms:W3CDTF">2017-02-14T14:16:37Z</dcterms:created>
  <dcterms:modified xsi:type="dcterms:W3CDTF">2017-02-15T09:10:12Z</dcterms:modified>
</cp:coreProperties>
</file>