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8661" y="1122363"/>
            <a:ext cx="9608695" cy="2387600"/>
          </a:xfrm>
        </p:spPr>
        <p:txBody>
          <a:bodyPr anchor="b"/>
          <a:lstStyle>
            <a:lvl1pPr algn="ctr">
              <a:defRPr sz="6000">
                <a:solidFill>
                  <a:srgbClr val="42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8661" y="3602038"/>
            <a:ext cx="960869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8E7C-18FE-4E81-8B0B-EB248BE259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95AC-4227-4F04-8311-AAA0EBD8D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561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8E7C-18FE-4E81-8B0B-EB248BE259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95AC-4227-4F04-8311-AAA0EBD8D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668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8E7C-18FE-4E81-8B0B-EB248BE259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95AC-4227-4F04-8311-AAA0EBD8D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3620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8E7C-18FE-4E81-8B0B-EB248BE259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95AC-4227-4F04-8311-AAA0EBD8D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310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73" y="1035180"/>
            <a:ext cx="10088381" cy="2852737"/>
          </a:xfrm>
        </p:spPr>
        <p:txBody>
          <a:bodyPr anchor="b"/>
          <a:lstStyle>
            <a:lvl1pPr algn="ctr">
              <a:defRPr sz="6000">
                <a:solidFill>
                  <a:srgbClr val="423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4773" y="3914905"/>
            <a:ext cx="10088381" cy="1500187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423200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8E7C-18FE-4E81-8B0B-EB248BE259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95AC-4227-4F04-8311-AAA0EBD8D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547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8E7C-18FE-4E81-8B0B-EB248BE259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95AC-4227-4F04-8311-AAA0EBD8D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3054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8E7C-18FE-4E81-8B0B-EB248BE259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95AC-4227-4F04-8311-AAA0EBD8D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8986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4636"/>
            <a:ext cx="10515600" cy="11360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8E7C-18FE-4E81-8B0B-EB248BE259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95AC-4227-4F04-8311-AAA0EBD8D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307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8E7C-18FE-4E81-8B0B-EB248BE259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95AC-4227-4F04-8311-AAA0EBD8D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3899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8E7C-18FE-4E81-8B0B-EB248BE259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95AC-4227-4F04-8311-AAA0EBD8D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4472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8E7C-18FE-4E81-8B0B-EB248BE259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95AC-4227-4F04-8311-AAA0EBD8D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752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40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prstMaterial="plastic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9140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78E7C-18FE-4E81-8B0B-EB248BE259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95AC-4227-4F04-8311-AAA0EBD8D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017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8661" y="365760"/>
            <a:ext cx="9874665" cy="1227909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Проект «Достопримечательности нашего района»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8661" y="1515292"/>
            <a:ext cx="8620629" cy="992778"/>
          </a:xfrm>
        </p:spPr>
        <p:txBody>
          <a:bodyPr/>
          <a:lstStyle/>
          <a:p>
            <a:r>
              <a:rPr lang="ru-RU" b="1" dirty="0" smtClean="0"/>
              <a:t>Храм Святого Илии Пророка</a:t>
            </a:r>
            <a:endParaRPr lang="ru-RU" dirty="0"/>
          </a:p>
        </p:txBody>
      </p:sp>
      <p:pic>
        <p:nvPicPr>
          <p:cNvPr id="4" name="Рисунок 3" descr="p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5349" y="2019297"/>
            <a:ext cx="6257108" cy="43934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22416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jqeZnBO_rk —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3928" y="3226527"/>
            <a:ext cx="3267804" cy="3082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Porohovye_Iliinsky_hram_interjer_27022003_1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327" y="3631474"/>
            <a:ext cx="3684080" cy="2768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9382" y="602958"/>
            <a:ext cx="9871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Церковь во имя </a:t>
            </a:r>
            <a:r>
              <a:rPr lang="ru-RU" sz="2800" b="1" dirty="0" err="1" smtClean="0"/>
              <a:t>Святóго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Прорóка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Или́и</a:t>
            </a:r>
            <a:r>
              <a:rPr lang="ru-RU" sz="2800" b="1" dirty="0" smtClean="0"/>
              <a:t>, Святого Благоверного Князя Александра Невского и Святой Мученицы </a:t>
            </a:r>
            <a:r>
              <a:rPr lang="ru-RU" sz="2800" b="1" dirty="0" err="1" smtClean="0"/>
              <a:t>Параскевы</a:t>
            </a:r>
            <a:r>
              <a:rPr lang="ru-RU" sz="2800" b="1" dirty="0" smtClean="0"/>
              <a:t> на Пороховых</a:t>
            </a:r>
            <a:endParaRPr lang="ru-RU" sz="2800" dirty="0"/>
          </a:p>
        </p:txBody>
      </p:sp>
      <p:pic>
        <p:nvPicPr>
          <p:cNvPr id="3" name="Рисунок 2" descr="DSCN01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0113" y="2240278"/>
            <a:ext cx="3971109" cy="2606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408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875211"/>
            <a:ext cx="10914089" cy="530175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200" b="1" dirty="0" smtClean="0"/>
              <a:t>Деревянный храм построен и освящен в 1743 (арх. И. Я. Шумахер). В 1781 заложен каменный храм (арх. И. Е. </a:t>
            </a:r>
            <a:r>
              <a:rPr lang="ru-RU" sz="3200" b="1" dirty="0" err="1" smtClean="0"/>
              <a:t>Старов</a:t>
            </a:r>
            <a:r>
              <a:rPr lang="ru-RU" sz="3200" b="1" dirty="0" smtClean="0"/>
              <a:t> или Ю. М. </a:t>
            </a:r>
            <a:r>
              <a:rPr lang="ru-RU" sz="3200" b="1" dirty="0" err="1" smtClean="0"/>
              <a:t>Фельтен</a:t>
            </a:r>
            <a:r>
              <a:rPr lang="ru-RU" sz="3200" b="1" dirty="0" smtClean="0"/>
              <a:t>) и освящен 21 декабря 1785. В 1805–1806 рядом построен теплый храм во имя св. </a:t>
            </a:r>
            <a:r>
              <a:rPr lang="ru-RU" sz="3200" b="1" dirty="0" err="1" smtClean="0"/>
              <a:t>блгв</a:t>
            </a:r>
            <a:r>
              <a:rPr lang="ru-RU" sz="3200" b="1" dirty="0" smtClean="0"/>
              <a:t>. кн. Александра Невского и освящен 6 октября 1806. В 1841 оба храма соединили. В 1938 храм был закрыт. С 1983 началось восстановление храма. В 1988 храм возвращен верующим. Придел св. </a:t>
            </a:r>
            <a:r>
              <a:rPr lang="ru-RU" sz="3200" b="1" dirty="0" err="1" smtClean="0"/>
              <a:t>блгв</a:t>
            </a:r>
            <a:r>
              <a:rPr lang="ru-RU" sz="3200" b="1" dirty="0" smtClean="0"/>
              <a:t>. Кн. Александра Невского вновь освящен 22 декабря во имя св. </a:t>
            </a:r>
            <a:r>
              <a:rPr lang="ru-RU" sz="3200" b="1" dirty="0" err="1" smtClean="0"/>
              <a:t>блгв</a:t>
            </a:r>
            <a:r>
              <a:rPr lang="ru-RU" sz="3200" b="1" dirty="0" smtClean="0"/>
              <a:t>. кн. Александра Невского и </a:t>
            </a:r>
            <a:r>
              <a:rPr lang="ru-RU" sz="3200" b="1" dirty="0" err="1" smtClean="0"/>
              <a:t>мчц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Параскевы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прот</a:t>
            </a:r>
            <a:r>
              <a:rPr lang="ru-RU" sz="3200" b="1" dirty="0" smtClean="0"/>
              <a:t>. Владимиром Сорокиным с собором духовенства. Главный предел освящен во имя св. пророка Илии 2 августа 1989 собором духовенства во главе с митрополитом Алексием, ныне Святейшим Патриархом Московским и всея Руси. Храм восстановлен. Является памятником федерального значения. По воскресным и праздничным дням в храме действует консультативная служба.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9133" y="718457"/>
            <a:ext cx="4319451" cy="2886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N0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4183" y="362493"/>
            <a:ext cx="4288971" cy="2733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N01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6790" y="3507377"/>
            <a:ext cx="4119154" cy="3089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02674" y="4232366"/>
            <a:ext cx="50723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Здесь можно позвонить в </a:t>
            </a:r>
          </a:p>
          <a:p>
            <a:r>
              <a:rPr lang="ru-RU" sz="2800" b="1" dirty="0" smtClean="0"/>
              <a:t>колокола, отдохнуть в беседке,</a:t>
            </a:r>
          </a:p>
          <a:p>
            <a:r>
              <a:rPr lang="ru-RU" sz="2800" b="1" dirty="0" smtClean="0"/>
              <a:t>купить освящённый хлеб.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0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468552" y="1157876"/>
            <a:ext cx="4873899" cy="3655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231139"/>
            <a:ext cx="10515600" cy="113605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седневные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овседневные1.potx" id="{C8DB9D5C-EA28-4C76-89CB-B68F0AF0E5DD}" vid="{43DCD968-FA70-4567-831C-6F27918848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повседневные1</Template>
  <TotalTime>77</TotalTime>
  <Words>216</Words>
  <Application>Microsoft Office PowerPoint</Application>
  <PresentationFormat>Произвольный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повседневные1</vt:lpstr>
      <vt:lpstr>Проект «Достопримечательности нашего района»</vt:lpstr>
      <vt:lpstr>Слайд 2</vt:lpstr>
      <vt:lpstr>Слайд 3</vt:lpstr>
      <vt:lpstr>Слайд 4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Повседневный</dc:title>
  <dc:creator>User</dc:creator>
  <cp:lastModifiedBy>Dron</cp:lastModifiedBy>
  <cp:revision>8</cp:revision>
  <dcterms:created xsi:type="dcterms:W3CDTF">2016-11-10T14:04:47Z</dcterms:created>
  <dcterms:modified xsi:type="dcterms:W3CDTF">2017-02-04T12:15:17Z</dcterms:modified>
</cp:coreProperties>
</file>