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4AD1B07-2B51-403E-8744-8584260B5D0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8AE9A2-1270-4594-83D6-E5FEE59402A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D1B07-2B51-403E-8744-8584260B5D0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AE9A2-1270-4594-83D6-E5FEE5940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D1B07-2B51-403E-8744-8584260B5D0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AE9A2-1270-4594-83D6-E5FEE5940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D1B07-2B51-403E-8744-8584260B5D0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AE9A2-1270-4594-83D6-E5FEE5940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4AD1B07-2B51-403E-8744-8584260B5D0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8AE9A2-1270-4594-83D6-E5FEE59402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D1B07-2B51-403E-8744-8584260B5D0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F8AE9A2-1270-4594-83D6-E5FEE59402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D1B07-2B51-403E-8744-8584260B5D0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F8AE9A2-1270-4594-83D6-E5FEE5940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D1B07-2B51-403E-8744-8584260B5D0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AE9A2-1270-4594-83D6-E5FEE59402A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AD1B07-2B51-403E-8744-8584260B5D0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AE9A2-1270-4594-83D6-E5FEE5940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4AD1B07-2B51-403E-8744-8584260B5D0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8AE9A2-1270-4594-83D6-E5FEE59402A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4AD1B07-2B51-403E-8744-8584260B5D0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8AE9A2-1270-4594-83D6-E5FEE59402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4AD1B07-2B51-403E-8744-8584260B5D0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F8AE9A2-1270-4594-83D6-E5FEE59402A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EdU6FQ40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5148064" cy="289578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11560" y="350100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Храм Святого апостола Андрея Первозванного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Храм Святого апостола Андрея Первозванного, Храм </a:t>
            </a:r>
            <a:r>
              <a:rPr lang="ru-RU" sz="2400" dirty="0" smtClean="0"/>
              <a:t>рыбаков</a:t>
            </a:r>
            <a:br>
              <a:rPr lang="ru-RU" sz="2400" dirty="0" smtClean="0"/>
            </a:br>
            <a:r>
              <a:rPr lang="ru-RU" sz="2400" dirty="0"/>
              <a:t>Адрес: </a:t>
            </a:r>
            <a:r>
              <a:rPr lang="ru-RU" sz="2400" dirty="0" err="1"/>
              <a:t>Заневский</a:t>
            </a:r>
            <a:r>
              <a:rPr lang="ru-RU" sz="2400" dirty="0"/>
              <a:t> пр., д. 65, корп. 2.</a:t>
            </a:r>
          </a:p>
        </p:txBody>
      </p:sp>
      <p:pic>
        <p:nvPicPr>
          <p:cNvPr id="3" name="Рисунок 2" descr="bCBFTJqUp0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700808"/>
            <a:ext cx="8748464" cy="49210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89844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Церковь уникальна по нескольким причинам. Во-первых, это первый храм в России, возведённый в честь святого покровителя рыбаков и моряков. Во-вторых, в строительстве церкви принимали участие не только прихожане и члены местного рыбацкого клуба, но и один из «отцов» русского рока Борис Гребенщиков. </a:t>
            </a:r>
            <a:r>
              <a:rPr lang="ru-RU" sz="2400" dirty="0" err="1"/>
              <a:t>Фронтмен</a:t>
            </a:r>
            <a:r>
              <a:rPr lang="ru-RU" sz="2400" dirty="0"/>
              <a:t> группы «Аквариум» своими руками заложил несколько именных кирпичей и передал в Храм икону Богоматери. Икона написана специально для Храма рыбаков на Афоне в </a:t>
            </a:r>
            <a:r>
              <a:rPr lang="ru-RU" sz="2400" dirty="0" err="1"/>
              <a:t>Ватопедском</a:t>
            </a:r>
            <a:r>
              <a:rPr lang="ru-RU" sz="2400" dirty="0"/>
              <a:t> монастыре по благословению его настоятеля архимандрита Ефрема. Но главная причина посетить храм – это возможность прикоснуться к частице святых мощей Андрея Первозванного.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43841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Торжественная церемония закладки камня в основание Храма рыбаков на месте строительства состоялась 24 мая 2013 года. Адрес: Санкт-Петербург, </a:t>
            </a:r>
            <a:r>
              <a:rPr lang="ru-RU" sz="2400" dirty="0" err="1"/>
              <a:t>Заневский</a:t>
            </a:r>
            <a:r>
              <a:rPr lang="ru-RU" sz="2400" dirty="0"/>
              <a:t> проспект, участок 1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С апреля 2017 года в Храме святого апостола Андрея Первозванного начались регулярные богослужения. 16 апреля на Святую Пасху в день Светлого Христова Воскресенья - вокруг храма Святого апостола Андрея Первозванного и Храма Рождества Богородицы прошел Крестный ход. Литургию служил настоятель храма протоиерей Виталий (</a:t>
            </a:r>
            <a:r>
              <a:rPr lang="ru-RU" sz="2400" dirty="0" err="1"/>
              <a:t>Магдеев</a:t>
            </a:r>
            <a:r>
              <a:rPr lang="ru-RU" sz="2400" dirty="0"/>
              <a:t>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</TotalTime>
  <Words>142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Литейная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130464luda</dc:creator>
  <cp:lastModifiedBy>130464luda</cp:lastModifiedBy>
  <cp:revision>1</cp:revision>
  <dcterms:created xsi:type="dcterms:W3CDTF">2018-03-11T15:44:52Z</dcterms:created>
  <dcterms:modified xsi:type="dcterms:W3CDTF">2018-03-11T15:51:15Z</dcterms:modified>
</cp:coreProperties>
</file>