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FED55-B6A6-46D6-8F29-0A2BAC9C8441}" type="datetimeFigureOut">
              <a:rPr lang="ru-RU" smtClean="0"/>
              <a:t>13.05.2017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2CBAC-68A0-438A-BC46-F65935CC95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FED55-B6A6-46D6-8F29-0A2BAC9C8441}" type="datetimeFigureOut">
              <a:rPr lang="ru-RU" smtClean="0"/>
              <a:t>13.05.2017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2CBAC-68A0-438A-BC46-F65935CC95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FED55-B6A6-46D6-8F29-0A2BAC9C8441}" type="datetimeFigureOut">
              <a:rPr lang="ru-RU" smtClean="0"/>
              <a:t>13.05.2017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2CBAC-68A0-438A-BC46-F65935CC95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FED55-B6A6-46D6-8F29-0A2BAC9C8441}" type="datetimeFigureOut">
              <a:rPr lang="ru-RU" smtClean="0"/>
              <a:t>13.05.2017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2CBAC-68A0-438A-BC46-F65935CC95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FED55-B6A6-46D6-8F29-0A2BAC9C8441}" type="datetimeFigureOut">
              <a:rPr lang="ru-RU" smtClean="0"/>
              <a:t>13.05.2017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2CBAC-68A0-438A-BC46-F65935CC95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FED55-B6A6-46D6-8F29-0A2BAC9C8441}" type="datetimeFigureOut">
              <a:rPr lang="ru-RU" smtClean="0"/>
              <a:t>13.05.2017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2CBAC-68A0-438A-BC46-F65935CC95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FED55-B6A6-46D6-8F29-0A2BAC9C8441}" type="datetimeFigureOut">
              <a:rPr lang="ru-RU" smtClean="0"/>
              <a:t>13.05.2017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2CBAC-68A0-438A-BC46-F65935CC95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FED55-B6A6-46D6-8F29-0A2BAC9C8441}" type="datetimeFigureOut">
              <a:rPr lang="ru-RU" smtClean="0"/>
              <a:t>13.05.2017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2CBAC-68A0-438A-BC46-F65935CC95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FED55-B6A6-46D6-8F29-0A2BAC9C8441}" type="datetimeFigureOut">
              <a:rPr lang="ru-RU" smtClean="0"/>
              <a:t>13.05.2017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2CBAC-68A0-438A-BC46-F65935CC95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FED55-B6A6-46D6-8F29-0A2BAC9C8441}" type="datetimeFigureOut">
              <a:rPr lang="ru-RU" smtClean="0"/>
              <a:t>13.05.2017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2CBAC-68A0-438A-BC46-F65935CC95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FED55-B6A6-46D6-8F29-0A2BAC9C8441}" type="datetimeFigureOut">
              <a:rPr lang="ru-RU" smtClean="0"/>
              <a:t>13.05.2017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2CBAC-68A0-438A-BC46-F65935CC95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BFED55-B6A6-46D6-8F29-0A2BAC9C8441}" type="datetimeFigureOut">
              <a:rPr lang="ru-RU" smtClean="0"/>
              <a:t>13.05.2017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D2CBAC-68A0-438A-BC46-F65935CC95C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634_0121496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3848" y="188640"/>
            <a:ext cx="5076056" cy="285590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Прямоугольник 2"/>
          <p:cNvSpPr/>
          <p:nvPr/>
        </p:nvSpPr>
        <p:spPr>
          <a:xfrm>
            <a:off x="755576" y="3105835"/>
            <a:ext cx="777686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/>
              <a:t>Храм Успения Пресвятой Богородицы </a:t>
            </a:r>
          </a:p>
          <a:p>
            <a:pPr algn="ctr"/>
            <a:r>
              <a:rPr lang="ru-RU" sz="3200" dirty="0" smtClean="0"/>
              <a:t>в Санкт-Петербурге или Блокадный храм.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3419872" y="4437112"/>
            <a:ext cx="518457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Презентация</a:t>
            </a:r>
            <a:br>
              <a:rPr lang="ru-RU" sz="3200" dirty="0" smtClean="0"/>
            </a:br>
            <a:r>
              <a:rPr lang="ru-RU" sz="3200" dirty="0" smtClean="0"/>
              <a:t>ученицы 3 «В» класса </a:t>
            </a:r>
            <a:br>
              <a:rPr lang="ru-RU" sz="3200" dirty="0" smtClean="0"/>
            </a:br>
            <a:r>
              <a:rPr lang="ru-RU" sz="3200" dirty="0" smtClean="0"/>
              <a:t>ГБОУ лицея №265</a:t>
            </a:r>
            <a:br>
              <a:rPr lang="ru-RU" sz="3200" dirty="0" smtClean="0"/>
            </a:br>
            <a:r>
              <a:rPr lang="ru-RU" sz="3200" dirty="0" smtClean="0"/>
              <a:t>Козловой Анны</a:t>
            </a:r>
            <a:endParaRPr lang="ru-RU" sz="3200" dirty="0"/>
          </a:p>
        </p:txBody>
      </p:sp>
      <p:pic>
        <p:nvPicPr>
          <p:cNvPr id="5" name="Рисунок 4" descr="История храма фото 7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576" y="4437112"/>
            <a:ext cx="2385319" cy="178898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_2e2d6_e71e3970_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9505" y="1412776"/>
            <a:ext cx="8662975" cy="53625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539552" y="260648"/>
            <a:ext cx="828092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/>
              <a:t>Х</a:t>
            </a:r>
            <a:r>
              <a:rPr lang="ru-RU" sz="3200" dirty="0" smtClean="0"/>
              <a:t>рам </a:t>
            </a:r>
            <a:r>
              <a:rPr lang="ru-RU" sz="3200" dirty="0"/>
              <a:t>Успения Пресвятой Богородицы </a:t>
            </a:r>
            <a:endParaRPr lang="ru-RU" sz="3200" dirty="0" smtClean="0"/>
          </a:p>
          <a:p>
            <a:pPr algn="ctr"/>
            <a:r>
              <a:rPr lang="ru-RU" sz="3200" dirty="0" smtClean="0"/>
              <a:t>в </a:t>
            </a:r>
            <a:r>
              <a:rPr lang="ru-RU" sz="3200" dirty="0"/>
              <a:t>Санкт-Петербурге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424847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/>
              <a:t>Строительство Блокадного храма на Малой </a:t>
            </a:r>
            <a:r>
              <a:rPr lang="ru-RU" sz="2400" i="1" dirty="0" err="1"/>
              <a:t>Охте</a:t>
            </a:r>
            <a:r>
              <a:rPr lang="ru-RU" sz="2400" i="1" dirty="0"/>
              <a:t> является продолжением старинной традиции. Первые храмы-памятники появились еще в Древней Руси, когда в память о важных военных, исторических событиях ставились не монументы, как в Западной Европе, а храмы, часовни, поклонные кресты. Позже эта традиция развивалась и получила особенное выражение в Петербурге.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" name="Рисунок 2" descr="index_orig_5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8024" y="404664"/>
            <a:ext cx="4104456" cy="62646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764704"/>
            <a:ext cx="820891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/>
              <a:t> </a:t>
            </a:r>
            <a:r>
              <a:rPr lang="ru-RU" sz="2400" i="1" dirty="0" smtClean="0"/>
              <a:t>Смысл </a:t>
            </a:r>
            <a:r>
              <a:rPr lang="ru-RU" sz="2400" i="1" dirty="0"/>
              <a:t>создания Блокадного храма представляется таким же, соответствующим древней традиции. Люди, которые погибли во время блокады: умерли от голода, холода, бомбежек и артобстрелов, при защите этого города - погибли за нас с вами, за наше Отечество. И неважно - от обстрела или голода пришла смерть, это - подвиг. Они не пустили врага, не дали фашистам уничтожить город, народ, нашу веру. И они достойны этого памятника, этого храма. В каждой ленинградской семье есть погибшие. И нам, городу нужно такое место, где можно помолиться о тех, благодаря которым выстоял Ленинград, благодаря которым мы с вами сейчас здесь живем. И замечательно, что есть в городе такой храм.</a:t>
            </a:r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стория храма фото 1 и ананс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1" y="332656"/>
            <a:ext cx="8640960" cy="61926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</TotalTime>
  <Words>73</Words>
  <Application>Microsoft Office PowerPoint</Application>
  <PresentationFormat>Экран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130464luda</dc:creator>
  <cp:lastModifiedBy>130464luda</cp:lastModifiedBy>
  <cp:revision>2</cp:revision>
  <dcterms:created xsi:type="dcterms:W3CDTF">2017-05-13T13:29:57Z</dcterms:created>
  <dcterms:modified xsi:type="dcterms:W3CDTF">2017-05-13T13:45:07Z</dcterms:modified>
</cp:coreProperties>
</file>