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192688" cy="936104"/>
          </a:xfrm>
        </p:spPr>
        <p:txBody>
          <a:bodyPr/>
          <a:lstStyle/>
          <a:p>
            <a:r>
              <a:rPr lang="ru-RU" dirty="0"/>
              <a:t>«Цветок жизни»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628800"/>
            <a:ext cx="5305772" cy="353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14500" y="5805264"/>
            <a:ext cx="530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Андреенко Никита и </a:t>
            </a:r>
            <a:r>
              <a:rPr lang="ru-RU" dirty="0" err="1" smtClean="0"/>
              <a:t>Югай</a:t>
            </a:r>
            <a:r>
              <a:rPr lang="ru-RU" dirty="0" smtClean="0"/>
              <a:t> Никита 3 В класс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4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Мемориальный </a:t>
            </a:r>
            <a:r>
              <a:rPr lang="ru-RU" sz="2400" dirty="0"/>
              <a:t>комплекс «Цветок жизни» расположен  в Ленинградской области, на 3-ем километре Дороги жизни. Он посвящен детям, погибшим в блокадном </a:t>
            </a:r>
            <a:r>
              <a:rPr lang="ru-RU" sz="2400" dirty="0" smtClean="0"/>
              <a:t>Ленинграде. </a:t>
            </a:r>
          </a:p>
          <a:p>
            <a:r>
              <a:rPr lang="ru-RU" sz="2400" dirty="0" smtClean="0"/>
              <a:t>Комплекс</a:t>
            </a:r>
            <a:r>
              <a:rPr lang="ru-RU" sz="2400" dirty="0"/>
              <a:t>, состоит из трех частей: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454" y="1686292"/>
            <a:ext cx="43204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1) 15-метровый цветок</a:t>
            </a:r>
            <a:r>
              <a:rPr lang="ru-RU" sz="2400" dirty="0"/>
              <a:t> выполненный скульптором П. </a:t>
            </a:r>
            <a:r>
              <a:rPr lang="ru-RU" sz="2400" dirty="0" smtClean="0"/>
              <a:t>Мельниковым</a:t>
            </a:r>
            <a:r>
              <a:rPr lang="ru-RU" sz="2400" dirty="0"/>
              <a:t>, открыт 1968 году</a:t>
            </a:r>
            <a:r>
              <a:rPr lang="ru-RU" sz="2400" dirty="0" smtClean="0"/>
              <a:t>. </a:t>
            </a:r>
            <a:r>
              <a:rPr lang="ru-RU" sz="2400" dirty="0"/>
              <a:t>На лепестках каменной ромашки изображено лицо мальчика, который улыбается, и слова из детской песенки «Пусть всегда будет солнце». Неподалеку стоит плита, на которой написано «Во имя жизни и против войны. Детям – юным героям Ленинграда 1941-1944 годов».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89088"/>
            <a:ext cx="4104456" cy="28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16632"/>
            <a:ext cx="4114800" cy="34276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2) Аллея </a:t>
            </a:r>
            <a:r>
              <a:rPr lang="ru-RU" sz="2400" dirty="0"/>
              <a:t>Дружбы, посажена в 1970 году, проект архитектора А. </a:t>
            </a:r>
            <a:r>
              <a:rPr lang="ru-RU" sz="2400" dirty="0" err="1"/>
              <a:t>Левенкова</a:t>
            </a:r>
            <a:r>
              <a:rPr lang="ru-RU" sz="2400" dirty="0"/>
              <a:t>. Она соединяет «Цветок жизни» и траурный курган. На стелах, которые расположены вдоль аллеи, повествуется о героизме детей-защитников Ленинграда.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716288" y="3717032"/>
            <a:ext cx="5111750" cy="24687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3635896" y="3717032"/>
            <a:ext cx="5111750" cy="2880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8680"/>
            <a:ext cx="3572354" cy="2712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5448" y="3544262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  <a:r>
              <a:rPr lang="ru-RU" sz="2400" dirty="0" smtClean="0"/>
              <a:t>)  </a:t>
            </a:r>
            <a:r>
              <a:rPr lang="ru-RU" sz="2400" dirty="0"/>
              <a:t>Траурный курган с восемью стелами-страницами, символизирующими записи из дневника-блокнота Тани Савичевой. Построен в 1975 году, архитекторы М. </a:t>
            </a:r>
            <a:r>
              <a:rPr lang="ru-RU" sz="2400" dirty="0" err="1"/>
              <a:t>Коман</a:t>
            </a:r>
            <a:r>
              <a:rPr lang="ru-RU" sz="2400" dirty="0"/>
              <a:t>, Г. Фетисов, А. Левенков. Этот дневник стал символом Ленинградской блокады.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44262"/>
            <a:ext cx="3816424" cy="30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Вокруг памятника растут 900 берез, по 1-ому дереву, символизирующему каждый день блокады. На березах можно увидеть алые галстуки.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7" y="1844824"/>
            <a:ext cx="6696745" cy="43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208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«Цветок жизни»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«Цветок жизни» </dc:title>
  <dc:creator>Маруся</dc:creator>
  <cp:lastModifiedBy>Маруся</cp:lastModifiedBy>
  <cp:revision>7</cp:revision>
  <dcterms:created xsi:type="dcterms:W3CDTF">2017-02-15T16:51:20Z</dcterms:created>
  <dcterms:modified xsi:type="dcterms:W3CDTF">2017-02-15T20:50:10Z</dcterms:modified>
</cp:coreProperties>
</file>