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36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17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948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085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57779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3344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607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344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132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924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662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454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704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974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655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167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FBCB4-5436-44A3-9921-D80572C17286}" type="datetimeFigureOut">
              <a:rPr lang="ru-RU" smtClean="0"/>
              <a:pPr/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C6C43D-5135-4E73-8E45-D6FA418D0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993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178" y="0"/>
            <a:ext cx="8124825" cy="3311611"/>
          </a:xfrm>
        </p:spPr>
        <p:txBody>
          <a:bodyPr/>
          <a:lstStyle/>
          <a:p>
            <a:r>
              <a:rPr lang="ru-RU" b="1" i="1" dirty="0" smtClean="0"/>
              <a:t>Презентация ученика 4 </a:t>
            </a:r>
            <a:r>
              <a:rPr lang="en-US" b="1" i="1" dirty="0" smtClean="0"/>
              <a:t>“</a:t>
            </a:r>
            <a:r>
              <a:rPr lang="ru-RU" b="1" i="1" dirty="0" smtClean="0"/>
              <a:t>в</a:t>
            </a:r>
            <a:r>
              <a:rPr lang="en-US" b="1" i="1" dirty="0" smtClean="0"/>
              <a:t>”</a:t>
            </a:r>
            <a:r>
              <a:rPr lang="ru-RU" b="1" i="1" dirty="0" smtClean="0"/>
              <a:t> класса                                                                      Эрмель Даниила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9178" y="3311611"/>
            <a:ext cx="8124825" cy="1836121"/>
          </a:xfrm>
        </p:spPr>
        <p:txBody>
          <a:bodyPr>
            <a:normAutofit/>
          </a:bodyPr>
          <a:lstStyle/>
          <a:p>
            <a:r>
              <a:rPr lang="ru-RU" sz="4400" b="1" i="1" dirty="0" smtClean="0"/>
              <a:t>Церковь </a:t>
            </a:r>
            <a:r>
              <a:rPr lang="ru-RU" sz="4400" b="1" i="1" dirty="0"/>
              <a:t>в честь иконы божьей матери "знамение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736153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Z0tbzizf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7871" y="480446"/>
            <a:ext cx="8400082" cy="57343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8371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5527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Храм иконы Божией Матери знамения Курско-Коренной находится по адресу: р-н Красногвардейский, Коммуны, 17а, возле станции метро Ладожская.</a:t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880998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001265"/>
          </a:xfrm>
        </p:spPr>
        <p:txBody>
          <a:bodyPr>
            <a:normAutofit/>
          </a:bodyPr>
          <a:lstStyle/>
          <a:p>
            <a:r>
              <a:rPr lang="ru-RU" b="1" i="1" dirty="0"/>
              <a:t>  </a:t>
            </a:r>
            <a:endParaRPr lang="ru-RU" dirty="0"/>
          </a:p>
        </p:txBody>
      </p:sp>
      <p:pic>
        <p:nvPicPr>
          <p:cNvPr id="3" name="Рисунок 2" descr="mq-0FyW6Bu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113" y="278969"/>
            <a:ext cx="4713422" cy="6284563"/>
          </a:xfrm>
          <a:prstGeom prst="rect">
            <a:avLst/>
          </a:prstGeom>
        </p:spPr>
      </p:pic>
      <p:pic>
        <p:nvPicPr>
          <p:cNvPr id="4" name="Рисунок 3" descr="T_XXlgTFTr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8908" y="263470"/>
            <a:ext cx="4979153" cy="6323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7981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1"/>
            <a:ext cx="8596668" cy="503694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18454" y="653770"/>
            <a:ext cx="1129826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Храм иконы Божией Матери знамения Курско-Коренной является одним из излюбленных культурных пространств,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 базе которого организовывается множество различных событий, служащих для интересного времяпрепровождения в Санкт-Петербурге.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гостей города храм будет представлять интерес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образец архитектуры и традиционной культуры,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один из пунктов экскурсионной программы.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также центр религиозной жизни Санкт-Петербурга,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место собрания верующих и проведения богослужений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12104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4F4F4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34</Words>
  <Application>Microsoft Office PowerPoint</Application>
  <PresentationFormat>Произвольный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ученика 4 “в” класса                                                                      Эрмель Даниила </vt:lpstr>
      <vt:lpstr>Слайд 2</vt:lpstr>
      <vt:lpstr>Храм иконы Божией Матери знамения Курско-Коренной находится по адресу: р-н Красногвардейский, Коммуны, 17а, возле станции метро Ладожская. </vt:lpstr>
      <vt:lpstr>  </vt:lpstr>
      <vt:lpstr>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ученика 4 “в” класса                                                                      Эрмель Даниила</dc:title>
  <dc:creator>Даниил Эрмель</dc:creator>
  <cp:lastModifiedBy>User</cp:lastModifiedBy>
  <cp:revision>5</cp:revision>
  <dcterms:created xsi:type="dcterms:W3CDTF">2018-03-06T17:46:23Z</dcterms:created>
  <dcterms:modified xsi:type="dcterms:W3CDTF">2018-04-01T19:22:07Z</dcterms:modified>
</cp:coreProperties>
</file>